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6" r:id="rId20"/>
    <p:sldId id="277" r:id="rId21"/>
    <p:sldId id="278" r:id="rId22"/>
    <p:sldId id="279" r:id="rId23"/>
    <p:sldId id="296" r:id="rId24"/>
  </p:sldIdLst>
  <p:sldSz cx="9144000" cy="5143500" type="screen16x9"/>
  <p:notesSz cx="6858000" cy="9144000"/>
  <p:embeddedFontLst>
    <p:embeddedFont>
      <p:font typeface="Alfa Slab One" panose="020B0604020202020204" charset="-18"/>
      <p:regular r:id="rId26"/>
    </p:embeddedFont>
    <p:embeddedFont>
      <p:font typeface="Amasis MT Pro" panose="02040504050005020304" pitchFamily="18" charset="-18"/>
      <p:regular r:id="rId27"/>
      <p:bold r:id="rId28"/>
      <p:italic r:id="rId29"/>
      <p:boldItalic r:id="rId30"/>
    </p:embeddedFont>
    <p:embeddedFont>
      <p:font typeface="Fira Sans Condensed Medium" panose="020B0603050000020004" pitchFamily="3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Palanquin Dark" panose="020B0604020202020204" charset="-18"/>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6D6D1B-C670-4BE3-B5ED-7EC5B83C7C83}">
  <a:tblStyle styleId="{CD6D6D1B-C670-4BE3-B5ED-7EC5B83C7C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FAD1B4-5783-4A97-AE16-17763E200E0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2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eccaa9a0f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eccaa9a0f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09f766f44d_0_18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09f766f44d_0_18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09f766f44d_0_18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09f766f44d_0_18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ccaa9a0fb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ccaa9a0fb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09f766f44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09f766f44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9f766f44d_0_3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9f766f44d_0_3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eccaa9a0f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eccaa9a0f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09f766f44d_0_6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09f766f44d_0_6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09f766f44d_0_7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09f766f44d_0_7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eccaa9a0f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eccaa9a0f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ccaa9a0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eccaa9a0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09f766f44d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09f766f44d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eccaa9a0f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eccaa9a0f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09f766f44d_0_12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09f766f44d_0_12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eccaa9a0fb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eccaa9a0fb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09fcbf63d3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09fcbf63d3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0a0ac50688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0a0ac50688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a0ac5068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a0ac5068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ef55cc620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ef55cc620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09fcbf63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09fcbf63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ef066f71c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ef066f71c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09fcbf63d3_0_1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09fcbf63d3_0_1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3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slide" Target="../slides/slide9.xml"/><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slide" Target="../slides/slide2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3">
            <a:alphaModFix amt="20000"/>
          </a:blip>
          <a:srcRect l="-15486"/>
          <a:stretch/>
        </p:blipFill>
        <p:spPr>
          <a:xfrm rot="6754847">
            <a:off x="-280079" y="101284"/>
            <a:ext cx="3520784" cy="2315559"/>
          </a:xfrm>
          <a:prstGeom prst="rect">
            <a:avLst/>
          </a:prstGeom>
          <a:noFill/>
          <a:ln>
            <a:noFill/>
          </a:ln>
        </p:spPr>
      </p:pic>
      <p:pic>
        <p:nvPicPr>
          <p:cNvPr id="11" name="Google Shape;11;p2"/>
          <p:cNvPicPr preferRelativeResize="0"/>
          <p:nvPr/>
        </p:nvPicPr>
        <p:blipFill>
          <a:blip r:embed="rId4">
            <a:alphaModFix amt="50000"/>
          </a:blip>
          <a:stretch>
            <a:fillRect/>
          </a:stretch>
        </p:blipFill>
        <p:spPr>
          <a:xfrm rot="2391314" flipH="1">
            <a:off x="6779458" y="3941105"/>
            <a:ext cx="3285481" cy="1929119"/>
          </a:xfrm>
          <a:prstGeom prst="rect">
            <a:avLst/>
          </a:prstGeom>
          <a:noFill/>
          <a:ln>
            <a:noFill/>
          </a:ln>
        </p:spPr>
      </p:pic>
      <p:pic>
        <p:nvPicPr>
          <p:cNvPr id="12" name="Google Shape;12;p2"/>
          <p:cNvPicPr preferRelativeResize="0"/>
          <p:nvPr/>
        </p:nvPicPr>
        <p:blipFill>
          <a:blip r:embed="rId5">
            <a:alphaModFix amt="50000"/>
          </a:blip>
          <a:stretch>
            <a:fillRect/>
          </a:stretch>
        </p:blipFill>
        <p:spPr>
          <a:xfrm rot="-562883">
            <a:off x="202779" y="-292310"/>
            <a:ext cx="1763697" cy="1770171"/>
          </a:xfrm>
          <a:prstGeom prst="rect">
            <a:avLst/>
          </a:prstGeom>
          <a:noFill/>
          <a:ln>
            <a:noFill/>
          </a:ln>
        </p:spPr>
      </p:pic>
      <p:sp>
        <p:nvSpPr>
          <p:cNvPr id="13" name="Google Shape;13;p2"/>
          <p:cNvSpPr txBox="1">
            <a:spLocks noGrp="1"/>
          </p:cNvSpPr>
          <p:nvPr>
            <p:ph type="ctrTitle"/>
          </p:nvPr>
        </p:nvSpPr>
        <p:spPr>
          <a:xfrm>
            <a:off x="1356150" y="1418100"/>
            <a:ext cx="6431700" cy="19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400">
                <a:latin typeface="Alfa Slab One"/>
                <a:ea typeface="Alfa Slab One"/>
                <a:cs typeface="Alfa Slab One"/>
                <a:sym typeface="Alfa Slab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2180900" y="3408900"/>
            <a:ext cx="4782000" cy="316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_1_1">
    <p:bg>
      <p:bgPr>
        <a:blipFill>
          <a:blip r:embed="rId2">
            <a:alphaModFix/>
          </a:blip>
          <a:stretch>
            <a:fillRect/>
          </a:stretch>
        </a:blipFill>
        <a:effectLst/>
      </p:bgPr>
    </p:bg>
    <p:spTree>
      <p:nvGrpSpPr>
        <p:cNvPr id="1" name="Shape 121"/>
        <p:cNvGrpSpPr/>
        <p:nvPr/>
      </p:nvGrpSpPr>
      <p:grpSpPr>
        <a:xfrm>
          <a:off x="0" y="0"/>
          <a:ext cx="0" cy="0"/>
          <a:chOff x="0" y="0"/>
          <a:chExt cx="0" cy="0"/>
        </a:xfrm>
      </p:grpSpPr>
      <p:grpSp>
        <p:nvGrpSpPr>
          <p:cNvPr id="122" name="Google Shape;122;p15"/>
          <p:cNvGrpSpPr/>
          <p:nvPr/>
        </p:nvGrpSpPr>
        <p:grpSpPr>
          <a:xfrm>
            <a:off x="-1604875" y="3484125"/>
            <a:ext cx="4100151" cy="2106337"/>
            <a:chOff x="-1604875" y="3484125"/>
            <a:chExt cx="4100151" cy="2106337"/>
          </a:xfrm>
        </p:grpSpPr>
        <p:pic>
          <p:nvPicPr>
            <p:cNvPr id="123" name="Google Shape;123;p15"/>
            <p:cNvPicPr preferRelativeResize="0"/>
            <p:nvPr/>
          </p:nvPicPr>
          <p:blipFill>
            <a:blip r:embed="rId3">
              <a:alphaModFix amt="44000"/>
            </a:blip>
            <a:stretch>
              <a:fillRect/>
            </a:stretch>
          </p:blipFill>
          <p:spPr>
            <a:xfrm>
              <a:off x="-269662" y="3626663"/>
              <a:ext cx="1984065" cy="1963800"/>
            </a:xfrm>
            <a:prstGeom prst="rect">
              <a:avLst/>
            </a:prstGeom>
            <a:noFill/>
            <a:ln>
              <a:noFill/>
            </a:ln>
          </p:spPr>
        </p:pic>
        <p:pic>
          <p:nvPicPr>
            <p:cNvPr id="124" name="Google Shape;124;p15"/>
            <p:cNvPicPr preferRelativeResize="0"/>
            <p:nvPr/>
          </p:nvPicPr>
          <p:blipFill rotWithShape="1">
            <a:blip r:embed="rId4">
              <a:alphaModFix amt="70000"/>
            </a:blip>
            <a:srcRect l="48854"/>
            <a:stretch/>
          </p:blipFill>
          <p:spPr>
            <a:xfrm>
              <a:off x="1" y="3484125"/>
              <a:ext cx="1786849" cy="699900"/>
            </a:xfrm>
            <a:prstGeom prst="rect">
              <a:avLst/>
            </a:prstGeom>
            <a:noFill/>
            <a:ln>
              <a:noFill/>
            </a:ln>
          </p:spPr>
        </p:pic>
        <p:pic>
          <p:nvPicPr>
            <p:cNvPr id="125" name="Google Shape;125;p15"/>
            <p:cNvPicPr preferRelativeResize="0"/>
            <p:nvPr/>
          </p:nvPicPr>
          <p:blipFill>
            <a:blip r:embed="rId5">
              <a:alphaModFix amt="71000"/>
            </a:blip>
            <a:stretch>
              <a:fillRect/>
            </a:stretch>
          </p:blipFill>
          <p:spPr>
            <a:xfrm>
              <a:off x="-1604875" y="4304347"/>
              <a:ext cx="4100151" cy="248950"/>
            </a:xfrm>
            <a:prstGeom prst="rect">
              <a:avLst/>
            </a:prstGeom>
            <a:noFill/>
            <a:ln>
              <a:noFill/>
            </a:ln>
          </p:spPr>
        </p:pic>
      </p:grpSp>
      <p:grpSp>
        <p:nvGrpSpPr>
          <p:cNvPr id="126" name="Google Shape;126;p15"/>
          <p:cNvGrpSpPr/>
          <p:nvPr/>
        </p:nvGrpSpPr>
        <p:grpSpPr>
          <a:xfrm>
            <a:off x="6025350" y="9400"/>
            <a:ext cx="3118650" cy="1512000"/>
            <a:chOff x="6025350" y="9400"/>
            <a:chExt cx="3118650" cy="1512000"/>
          </a:xfrm>
        </p:grpSpPr>
        <p:pic>
          <p:nvPicPr>
            <p:cNvPr id="127" name="Google Shape;127;p15"/>
            <p:cNvPicPr preferRelativeResize="0"/>
            <p:nvPr/>
          </p:nvPicPr>
          <p:blipFill rotWithShape="1">
            <a:blip r:embed="rId6">
              <a:alphaModFix amt="50000"/>
            </a:blip>
            <a:srcRect t="23005" r="12679"/>
            <a:stretch/>
          </p:blipFill>
          <p:spPr>
            <a:xfrm>
              <a:off x="7453750" y="9400"/>
              <a:ext cx="1690250" cy="1512000"/>
            </a:xfrm>
            <a:prstGeom prst="rect">
              <a:avLst/>
            </a:prstGeom>
            <a:noFill/>
            <a:ln>
              <a:noFill/>
            </a:ln>
          </p:spPr>
        </p:pic>
        <p:pic>
          <p:nvPicPr>
            <p:cNvPr id="128" name="Google Shape;128;p15"/>
            <p:cNvPicPr preferRelativeResize="0"/>
            <p:nvPr/>
          </p:nvPicPr>
          <p:blipFill rotWithShape="1">
            <a:blip r:embed="rId7">
              <a:alphaModFix amt="56000"/>
            </a:blip>
            <a:srcRect r="29143"/>
            <a:stretch/>
          </p:blipFill>
          <p:spPr>
            <a:xfrm>
              <a:off x="6690097" y="621025"/>
              <a:ext cx="2453899" cy="495300"/>
            </a:xfrm>
            <a:prstGeom prst="rect">
              <a:avLst/>
            </a:prstGeom>
            <a:noFill/>
            <a:ln>
              <a:noFill/>
            </a:ln>
          </p:spPr>
        </p:pic>
        <p:pic>
          <p:nvPicPr>
            <p:cNvPr id="129" name="Google Shape;129;p15"/>
            <p:cNvPicPr preferRelativeResize="0"/>
            <p:nvPr/>
          </p:nvPicPr>
          <p:blipFill>
            <a:blip r:embed="rId8">
              <a:alphaModFix amt="64000"/>
            </a:blip>
            <a:stretch>
              <a:fillRect/>
            </a:stretch>
          </p:blipFill>
          <p:spPr>
            <a:xfrm>
              <a:off x="6025350" y="226950"/>
              <a:ext cx="2926253" cy="359475"/>
            </a:xfrm>
            <a:prstGeom prst="rect">
              <a:avLst/>
            </a:prstGeom>
            <a:noFill/>
            <a:ln>
              <a:noFill/>
            </a:ln>
          </p:spPr>
        </p:pic>
      </p:grpSp>
      <p:grpSp>
        <p:nvGrpSpPr>
          <p:cNvPr id="130" name="Google Shape;130;p15"/>
          <p:cNvGrpSpPr/>
          <p:nvPr/>
        </p:nvGrpSpPr>
        <p:grpSpPr>
          <a:xfrm>
            <a:off x="6691311" y="2428918"/>
            <a:ext cx="3460633" cy="3594903"/>
            <a:chOff x="6691311" y="2428918"/>
            <a:chExt cx="3460633" cy="3594903"/>
          </a:xfrm>
        </p:grpSpPr>
        <p:pic>
          <p:nvPicPr>
            <p:cNvPr id="131" name="Google Shape;131;p15"/>
            <p:cNvPicPr preferRelativeResize="0"/>
            <p:nvPr/>
          </p:nvPicPr>
          <p:blipFill>
            <a:blip r:embed="rId9">
              <a:alphaModFix/>
            </a:blip>
            <a:stretch>
              <a:fillRect/>
            </a:stretch>
          </p:blipFill>
          <p:spPr>
            <a:xfrm>
              <a:off x="7741150" y="3147925"/>
              <a:ext cx="1360939" cy="946925"/>
            </a:xfrm>
            <a:prstGeom prst="rect">
              <a:avLst/>
            </a:prstGeom>
            <a:noFill/>
            <a:ln>
              <a:noFill/>
            </a:ln>
          </p:spPr>
        </p:pic>
        <p:grpSp>
          <p:nvGrpSpPr>
            <p:cNvPr id="132" name="Google Shape;132;p15"/>
            <p:cNvGrpSpPr/>
            <p:nvPr/>
          </p:nvGrpSpPr>
          <p:grpSpPr>
            <a:xfrm rot="5400000">
              <a:off x="6624176" y="2496053"/>
              <a:ext cx="3594903" cy="3460633"/>
              <a:chOff x="4780800" y="-2233950"/>
              <a:chExt cx="3846050" cy="3702400"/>
            </a:xfrm>
          </p:grpSpPr>
          <p:sp>
            <p:nvSpPr>
              <p:cNvPr id="133" name="Google Shape;133;p15"/>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 name="Google Shape;136;p15"/>
          <p:cNvGrpSpPr/>
          <p:nvPr/>
        </p:nvGrpSpPr>
        <p:grpSpPr>
          <a:xfrm>
            <a:off x="-300962" y="152400"/>
            <a:ext cx="2943575" cy="1379950"/>
            <a:chOff x="-269650" y="9400"/>
            <a:chExt cx="2943575" cy="1379950"/>
          </a:xfrm>
        </p:grpSpPr>
        <p:pic>
          <p:nvPicPr>
            <p:cNvPr id="137" name="Google Shape;137;p15"/>
            <p:cNvPicPr preferRelativeResize="0"/>
            <p:nvPr/>
          </p:nvPicPr>
          <p:blipFill rotWithShape="1">
            <a:blip r:embed="rId10">
              <a:alphaModFix amt="33000"/>
            </a:blip>
            <a:srcRect r="26905"/>
            <a:stretch/>
          </p:blipFill>
          <p:spPr>
            <a:xfrm rot="10800000">
              <a:off x="-18226" y="650800"/>
              <a:ext cx="2343950" cy="738550"/>
            </a:xfrm>
            <a:prstGeom prst="rect">
              <a:avLst/>
            </a:prstGeom>
            <a:noFill/>
            <a:ln>
              <a:noFill/>
            </a:ln>
          </p:spPr>
        </p:pic>
        <p:pic>
          <p:nvPicPr>
            <p:cNvPr id="138" name="Google Shape;138;p15"/>
            <p:cNvPicPr preferRelativeResize="0"/>
            <p:nvPr/>
          </p:nvPicPr>
          <p:blipFill>
            <a:blip r:embed="rId11">
              <a:alphaModFix amt="50000"/>
            </a:blip>
            <a:stretch>
              <a:fillRect/>
            </a:stretch>
          </p:blipFill>
          <p:spPr>
            <a:xfrm>
              <a:off x="-269650" y="9400"/>
              <a:ext cx="2943575" cy="879575"/>
            </a:xfrm>
            <a:prstGeom prst="rect">
              <a:avLst/>
            </a:prstGeom>
            <a:noFill/>
            <a:ln>
              <a:noFill/>
            </a:ln>
          </p:spPr>
        </p:pic>
      </p:grpSp>
      <p:sp>
        <p:nvSpPr>
          <p:cNvPr id="139" name="Google Shape;139;p15"/>
          <p:cNvSpPr txBox="1">
            <a:spLocks noGrp="1"/>
          </p:cNvSpPr>
          <p:nvPr>
            <p:ph type="title"/>
          </p:nvPr>
        </p:nvSpPr>
        <p:spPr>
          <a:xfrm>
            <a:off x="2372250" y="1866393"/>
            <a:ext cx="4399500" cy="15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40" name="Google Shape;140;p15"/>
          <p:cNvSpPr txBox="1">
            <a:spLocks noGrp="1"/>
          </p:cNvSpPr>
          <p:nvPr>
            <p:ph type="title" idx="2" hasCustomPrompt="1"/>
          </p:nvPr>
        </p:nvSpPr>
        <p:spPr>
          <a:xfrm>
            <a:off x="3915450" y="80122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41" name="Google Shape;141;p15"/>
          <p:cNvSpPr txBox="1">
            <a:spLocks noGrp="1"/>
          </p:cNvSpPr>
          <p:nvPr>
            <p:ph type="subTitle" idx="1"/>
          </p:nvPr>
        </p:nvSpPr>
        <p:spPr>
          <a:xfrm>
            <a:off x="2851350" y="3484123"/>
            <a:ext cx="3441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1">
  <p:cSld name="CUSTOM_1_1_1_1">
    <p:bg>
      <p:bgPr>
        <a:blipFill>
          <a:blip r:embed="rId2">
            <a:alphaModFix/>
          </a:blip>
          <a:stretch>
            <a:fillRect/>
          </a:stretch>
        </a:blipFill>
        <a:effectLst/>
      </p:bgPr>
    </p:bg>
    <p:spTree>
      <p:nvGrpSpPr>
        <p:cNvPr id="1" name="Shape 158"/>
        <p:cNvGrpSpPr/>
        <p:nvPr/>
      </p:nvGrpSpPr>
      <p:grpSpPr>
        <a:xfrm>
          <a:off x="0" y="0"/>
          <a:ext cx="0" cy="0"/>
          <a:chOff x="0" y="0"/>
          <a:chExt cx="0" cy="0"/>
        </a:xfrm>
      </p:grpSpPr>
      <p:pic>
        <p:nvPicPr>
          <p:cNvPr id="159" name="Google Shape;159;p17"/>
          <p:cNvPicPr preferRelativeResize="0"/>
          <p:nvPr/>
        </p:nvPicPr>
        <p:blipFill rotWithShape="1">
          <a:blip r:embed="rId3">
            <a:alphaModFix amt="44000"/>
          </a:blip>
          <a:srcRect b="41283"/>
          <a:stretch/>
        </p:blipFill>
        <p:spPr>
          <a:xfrm>
            <a:off x="-181277" y="4201899"/>
            <a:ext cx="1620897" cy="942000"/>
          </a:xfrm>
          <a:prstGeom prst="rect">
            <a:avLst/>
          </a:prstGeom>
          <a:noFill/>
          <a:ln>
            <a:noFill/>
          </a:ln>
        </p:spPr>
      </p:pic>
      <p:grpSp>
        <p:nvGrpSpPr>
          <p:cNvPr id="160" name="Google Shape;160;p17"/>
          <p:cNvGrpSpPr/>
          <p:nvPr/>
        </p:nvGrpSpPr>
        <p:grpSpPr>
          <a:xfrm>
            <a:off x="6433249" y="-861635"/>
            <a:ext cx="3594903" cy="3460633"/>
            <a:chOff x="6708026" y="-861635"/>
            <a:chExt cx="3594903" cy="3460633"/>
          </a:xfrm>
        </p:grpSpPr>
        <p:pic>
          <p:nvPicPr>
            <p:cNvPr id="161" name="Google Shape;161;p17"/>
            <p:cNvPicPr preferRelativeResize="0"/>
            <p:nvPr/>
          </p:nvPicPr>
          <p:blipFill>
            <a:blip r:embed="rId4">
              <a:alphaModFix/>
            </a:blip>
            <a:stretch>
              <a:fillRect/>
            </a:stretch>
          </p:blipFill>
          <p:spPr>
            <a:xfrm>
              <a:off x="7344775" y="1634043"/>
              <a:ext cx="1360939" cy="946925"/>
            </a:xfrm>
            <a:prstGeom prst="rect">
              <a:avLst/>
            </a:prstGeom>
            <a:noFill/>
            <a:ln>
              <a:noFill/>
            </a:ln>
          </p:spPr>
        </p:pic>
        <p:grpSp>
          <p:nvGrpSpPr>
            <p:cNvPr id="162" name="Google Shape;162;p17"/>
            <p:cNvGrpSpPr/>
            <p:nvPr/>
          </p:nvGrpSpPr>
          <p:grpSpPr>
            <a:xfrm>
              <a:off x="6708026" y="-861635"/>
              <a:ext cx="3594903" cy="3460633"/>
              <a:chOff x="4780800" y="-2233950"/>
              <a:chExt cx="3846050" cy="3702400"/>
            </a:xfrm>
          </p:grpSpPr>
          <p:sp>
            <p:nvSpPr>
              <p:cNvPr id="163" name="Google Shape;163;p17"/>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 name="Google Shape;166;p17"/>
          <p:cNvGrpSpPr/>
          <p:nvPr/>
        </p:nvGrpSpPr>
        <p:grpSpPr>
          <a:xfrm>
            <a:off x="6561086" y="4021813"/>
            <a:ext cx="2926255" cy="814025"/>
            <a:chOff x="6835863" y="4021813"/>
            <a:chExt cx="2926255" cy="814025"/>
          </a:xfrm>
        </p:grpSpPr>
        <p:pic>
          <p:nvPicPr>
            <p:cNvPr id="167" name="Google Shape;167;p17"/>
            <p:cNvPicPr preferRelativeResize="0"/>
            <p:nvPr/>
          </p:nvPicPr>
          <p:blipFill>
            <a:blip r:embed="rId5">
              <a:alphaModFix amt="50000"/>
            </a:blip>
            <a:stretch>
              <a:fillRect/>
            </a:stretch>
          </p:blipFill>
          <p:spPr>
            <a:xfrm>
              <a:off x="6835863" y="4021813"/>
              <a:ext cx="2724190" cy="814025"/>
            </a:xfrm>
            <a:prstGeom prst="rect">
              <a:avLst/>
            </a:prstGeom>
            <a:noFill/>
            <a:ln>
              <a:noFill/>
            </a:ln>
          </p:spPr>
        </p:pic>
        <p:pic>
          <p:nvPicPr>
            <p:cNvPr id="168" name="Google Shape;168;p17"/>
            <p:cNvPicPr preferRelativeResize="0"/>
            <p:nvPr/>
          </p:nvPicPr>
          <p:blipFill>
            <a:blip r:embed="rId6">
              <a:alphaModFix amt="68000"/>
            </a:blip>
            <a:stretch>
              <a:fillRect/>
            </a:stretch>
          </p:blipFill>
          <p:spPr>
            <a:xfrm>
              <a:off x="6835863" y="4022162"/>
              <a:ext cx="2926255" cy="359475"/>
            </a:xfrm>
            <a:prstGeom prst="rect">
              <a:avLst/>
            </a:prstGeom>
            <a:noFill/>
            <a:ln>
              <a:noFill/>
            </a:ln>
          </p:spPr>
        </p:pic>
      </p:grpSp>
      <p:grpSp>
        <p:nvGrpSpPr>
          <p:cNvPr id="169" name="Google Shape;169;p17"/>
          <p:cNvGrpSpPr/>
          <p:nvPr/>
        </p:nvGrpSpPr>
        <p:grpSpPr>
          <a:xfrm>
            <a:off x="-884152" y="0"/>
            <a:ext cx="4100151" cy="1257300"/>
            <a:chOff x="-609375" y="0"/>
            <a:chExt cx="4100151" cy="1257300"/>
          </a:xfrm>
        </p:grpSpPr>
        <p:pic>
          <p:nvPicPr>
            <p:cNvPr id="170" name="Google Shape;170;p17"/>
            <p:cNvPicPr preferRelativeResize="0"/>
            <p:nvPr/>
          </p:nvPicPr>
          <p:blipFill rotWithShape="1">
            <a:blip r:embed="rId7">
              <a:alphaModFix amt="50000"/>
            </a:blip>
            <a:srcRect l="14765" t="23005" r="-2086"/>
            <a:stretch/>
          </p:blipFill>
          <p:spPr>
            <a:xfrm>
              <a:off x="0" y="0"/>
              <a:ext cx="1405523" cy="1257300"/>
            </a:xfrm>
            <a:prstGeom prst="rect">
              <a:avLst/>
            </a:prstGeom>
            <a:noFill/>
            <a:ln>
              <a:noFill/>
            </a:ln>
          </p:spPr>
        </p:pic>
        <p:pic>
          <p:nvPicPr>
            <p:cNvPr id="171" name="Google Shape;171;p17"/>
            <p:cNvPicPr preferRelativeResize="0"/>
            <p:nvPr/>
          </p:nvPicPr>
          <p:blipFill>
            <a:blip r:embed="rId8">
              <a:alphaModFix amt="71000"/>
            </a:blip>
            <a:stretch>
              <a:fillRect/>
            </a:stretch>
          </p:blipFill>
          <p:spPr>
            <a:xfrm>
              <a:off x="-609375" y="415022"/>
              <a:ext cx="4100151" cy="248950"/>
            </a:xfrm>
            <a:prstGeom prst="rect">
              <a:avLst/>
            </a:prstGeom>
            <a:noFill/>
            <a:ln>
              <a:noFill/>
            </a:ln>
          </p:spPr>
        </p:pic>
      </p:grpSp>
      <p:sp>
        <p:nvSpPr>
          <p:cNvPr id="172" name="Google Shape;172;p17"/>
          <p:cNvSpPr txBox="1">
            <a:spLocks noGrp="1"/>
          </p:cNvSpPr>
          <p:nvPr>
            <p:ph type="title"/>
          </p:nvPr>
        </p:nvSpPr>
        <p:spPr>
          <a:xfrm>
            <a:off x="722375" y="1440450"/>
            <a:ext cx="6458400" cy="2354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CUSTOM_8_2">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20"/>
          <p:cNvSpPr txBox="1">
            <a:spLocks noGrp="1"/>
          </p:cNvSpPr>
          <p:nvPr>
            <p:ph type="title" hasCustomPrompt="1"/>
          </p:nvPr>
        </p:nvSpPr>
        <p:spPr>
          <a:xfrm>
            <a:off x="820843" y="2924995"/>
            <a:ext cx="2574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96" name="Google Shape;196;p20"/>
          <p:cNvSpPr txBox="1">
            <a:spLocks noGrp="1"/>
          </p:cNvSpPr>
          <p:nvPr>
            <p:ph type="subTitle" idx="1"/>
          </p:nvPr>
        </p:nvSpPr>
        <p:spPr>
          <a:xfrm>
            <a:off x="820843" y="3720692"/>
            <a:ext cx="2574000" cy="56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a:endParaRPr/>
          </a:p>
        </p:txBody>
      </p:sp>
      <p:sp>
        <p:nvSpPr>
          <p:cNvPr id="197" name="Google Shape;197;p20"/>
          <p:cNvSpPr txBox="1">
            <a:spLocks noGrp="1"/>
          </p:cNvSpPr>
          <p:nvPr>
            <p:ph type="title" idx="2" hasCustomPrompt="1"/>
          </p:nvPr>
        </p:nvSpPr>
        <p:spPr>
          <a:xfrm>
            <a:off x="3284997" y="1763251"/>
            <a:ext cx="2574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98" name="Google Shape;198;p20"/>
          <p:cNvSpPr txBox="1">
            <a:spLocks noGrp="1"/>
          </p:cNvSpPr>
          <p:nvPr>
            <p:ph type="subTitle" idx="3"/>
          </p:nvPr>
        </p:nvSpPr>
        <p:spPr>
          <a:xfrm>
            <a:off x="3285000" y="2558948"/>
            <a:ext cx="2574000" cy="56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a:endParaRPr/>
          </a:p>
        </p:txBody>
      </p:sp>
      <p:sp>
        <p:nvSpPr>
          <p:cNvPr id="199" name="Google Shape;199;p20"/>
          <p:cNvSpPr txBox="1">
            <a:spLocks noGrp="1"/>
          </p:cNvSpPr>
          <p:nvPr>
            <p:ph type="title" idx="4" hasCustomPrompt="1"/>
          </p:nvPr>
        </p:nvSpPr>
        <p:spPr>
          <a:xfrm>
            <a:off x="5749167" y="2924995"/>
            <a:ext cx="2574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5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00" name="Google Shape;200;p20"/>
          <p:cNvSpPr txBox="1">
            <a:spLocks noGrp="1"/>
          </p:cNvSpPr>
          <p:nvPr>
            <p:ph type="subTitle" idx="5"/>
          </p:nvPr>
        </p:nvSpPr>
        <p:spPr>
          <a:xfrm>
            <a:off x="5749167" y="3720692"/>
            <a:ext cx="2574000" cy="56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a:endParaRPr/>
          </a:p>
        </p:txBody>
      </p:sp>
      <p:grpSp>
        <p:nvGrpSpPr>
          <p:cNvPr id="201" name="Google Shape;201;p20"/>
          <p:cNvGrpSpPr/>
          <p:nvPr/>
        </p:nvGrpSpPr>
        <p:grpSpPr>
          <a:xfrm>
            <a:off x="0" y="-325"/>
            <a:ext cx="9144000" cy="1671075"/>
            <a:chOff x="0" y="-325"/>
            <a:chExt cx="9144000" cy="1671075"/>
          </a:xfrm>
        </p:grpSpPr>
        <p:pic>
          <p:nvPicPr>
            <p:cNvPr id="202" name="Google Shape;202;p20"/>
            <p:cNvPicPr preferRelativeResize="0"/>
            <p:nvPr/>
          </p:nvPicPr>
          <p:blipFill rotWithShape="1">
            <a:blip r:embed="rId3">
              <a:alphaModFix amt="32000"/>
            </a:blip>
            <a:srcRect l="23017" t="45211"/>
            <a:stretch/>
          </p:blipFill>
          <p:spPr>
            <a:xfrm flipH="1">
              <a:off x="6501375" y="-325"/>
              <a:ext cx="2642625" cy="1257300"/>
            </a:xfrm>
            <a:prstGeom prst="rect">
              <a:avLst/>
            </a:prstGeom>
            <a:noFill/>
            <a:ln>
              <a:noFill/>
            </a:ln>
          </p:spPr>
        </p:pic>
        <p:grpSp>
          <p:nvGrpSpPr>
            <p:cNvPr id="203" name="Google Shape;203;p20"/>
            <p:cNvGrpSpPr/>
            <p:nvPr/>
          </p:nvGrpSpPr>
          <p:grpSpPr>
            <a:xfrm>
              <a:off x="0" y="229825"/>
              <a:ext cx="1805675" cy="1440925"/>
              <a:chOff x="0" y="229825"/>
              <a:chExt cx="1805675" cy="1440925"/>
            </a:xfrm>
          </p:grpSpPr>
          <p:pic>
            <p:nvPicPr>
              <p:cNvPr id="204" name="Google Shape;204;p20"/>
              <p:cNvPicPr preferRelativeResize="0"/>
              <p:nvPr/>
            </p:nvPicPr>
            <p:blipFill rotWithShape="1">
              <a:blip r:embed="rId4">
                <a:alphaModFix amt="47000"/>
              </a:blip>
              <a:srcRect l="21611"/>
              <a:stretch/>
            </p:blipFill>
            <p:spPr>
              <a:xfrm>
                <a:off x="0" y="229825"/>
                <a:ext cx="1805675" cy="619375"/>
              </a:xfrm>
              <a:prstGeom prst="rect">
                <a:avLst/>
              </a:prstGeom>
              <a:noFill/>
              <a:ln>
                <a:noFill/>
              </a:ln>
            </p:spPr>
          </p:pic>
          <p:pic>
            <p:nvPicPr>
              <p:cNvPr id="205" name="Google Shape;205;p20"/>
              <p:cNvPicPr preferRelativeResize="0"/>
              <p:nvPr/>
            </p:nvPicPr>
            <p:blipFill rotWithShape="1">
              <a:blip r:embed="rId5">
                <a:alphaModFix/>
              </a:blip>
              <a:srcRect l="11237"/>
              <a:stretch/>
            </p:blipFill>
            <p:spPr>
              <a:xfrm rot="21">
                <a:off x="0" y="539503"/>
                <a:ext cx="1081499" cy="1131244"/>
              </a:xfrm>
              <a:prstGeom prst="rect">
                <a:avLst/>
              </a:prstGeom>
              <a:noFill/>
              <a:ln>
                <a:noFill/>
              </a:ln>
            </p:spPr>
          </p:pic>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CUSTOM_8_1">
    <p:bg>
      <p:bgPr>
        <a:blipFill>
          <a:blip r:embed="rId2">
            <a:alphaModFix/>
          </a:blip>
          <a:stretch>
            <a:fillRect/>
          </a:stretch>
        </a:blipFill>
        <a:effectLst/>
      </p:bgPr>
    </p:bg>
    <p:spTree>
      <p:nvGrpSpPr>
        <p:cNvPr id="1" name="Shape 244"/>
        <p:cNvGrpSpPr/>
        <p:nvPr/>
      </p:nvGrpSpPr>
      <p:grpSpPr>
        <a:xfrm>
          <a:off x="0" y="0"/>
          <a:ext cx="0" cy="0"/>
          <a:chOff x="0" y="0"/>
          <a:chExt cx="0" cy="0"/>
        </a:xfrm>
      </p:grpSpPr>
      <p:grpSp>
        <p:nvGrpSpPr>
          <p:cNvPr id="245" name="Google Shape;245;p23"/>
          <p:cNvGrpSpPr/>
          <p:nvPr/>
        </p:nvGrpSpPr>
        <p:grpSpPr>
          <a:xfrm>
            <a:off x="-1362341" y="-1712270"/>
            <a:ext cx="11135497" cy="7615107"/>
            <a:chOff x="-1362341" y="-1712270"/>
            <a:chExt cx="11135497" cy="7615107"/>
          </a:xfrm>
        </p:grpSpPr>
        <p:grpSp>
          <p:nvGrpSpPr>
            <p:cNvPr id="246" name="Google Shape;246;p23"/>
            <p:cNvGrpSpPr/>
            <p:nvPr/>
          </p:nvGrpSpPr>
          <p:grpSpPr>
            <a:xfrm>
              <a:off x="-1362341" y="-1712270"/>
              <a:ext cx="3460633" cy="3594903"/>
              <a:chOff x="-1362341" y="-1712270"/>
              <a:chExt cx="3460633" cy="3594903"/>
            </a:xfrm>
          </p:grpSpPr>
          <p:pic>
            <p:nvPicPr>
              <p:cNvPr id="247" name="Google Shape;247;p23"/>
              <p:cNvPicPr preferRelativeResize="0"/>
              <p:nvPr/>
            </p:nvPicPr>
            <p:blipFill rotWithShape="1">
              <a:blip r:embed="rId3">
                <a:alphaModFix amt="37000"/>
              </a:blip>
              <a:srcRect t="42322" b="-1039"/>
              <a:stretch/>
            </p:blipFill>
            <p:spPr>
              <a:xfrm>
                <a:off x="307248" y="-1"/>
                <a:ext cx="1620897" cy="942000"/>
              </a:xfrm>
              <a:prstGeom prst="rect">
                <a:avLst/>
              </a:prstGeom>
              <a:noFill/>
              <a:ln>
                <a:noFill/>
              </a:ln>
            </p:spPr>
          </p:pic>
          <p:grpSp>
            <p:nvGrpSpPr>
              <p:cNvPr id="248" name="Google Shape;248;p23"/>
              <p:cNvGrpSpPr/>
              <p:nvPr/>
            </p:nvGrpSpPr>
            <p:grpSpPr>
              <a:xfrm rot="-5400000">
                <a:off x="-1429476" y="-1645135"/>
                <a:ext cx="3594903" cy="3460633"/>
                <a:chOff x="4780800" y="-2233950"/>
                <a:chExt cx="3846050" cy="3702400"/>
              </a:xfrm>
            </p:grpSpPr>
            <p:sp>
              <p:nvSpPr>
                <p:cNvPr id="249" name="Google Shape;249;p23"/>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23"/>
            <p:cNvGrpSpPr/>
            <p:nvPr/>
          </p:nvGrpSpPr>
          <p:grpSpPr>
            <a:xfrm>
              <a:off x="6501386" y="-325"/>
              <a:ext cx="2926255" cy="1257300"/>
              <a:chOff x="6501386" y="-325"/>
              <a:chExt cx="2926255" cy="1257300"/>
            </a:xfrm>
          </p:grpSpPr>
          <p:pic>
            <p:nvPicPr>
              <p:cNvPr id="253" name="Google Shape;253;p23"/>
              <p:cNvPicPr preferRelativeResize="0"/>
              <p:nvPr/>
            </p:nvPicPr>
            <p:blipFill rotWithShape="1">
              <a:blip r:embed="rId4">
                <a:alphaModFix amt="50000"/>
              </a:blip>
              <a:srcRect t="23005" r="12679"/>
              <a:stretch/>
            </p:blipFill>
            <p:spPr>
              <a:xfrm>
                <a:off x="7738486" y="-325"/>
                <a:ext cx="1405523" cy="1257300"/>
              </a:xfrm>
              <a:prstGeom prst="rect">
                <a:avLst/>
              </a:prstGeom>
              <a:noFill/>
              <a:ln>
                <a:noFill/>
              </a:ln>
            </p:spPr>
          </p:pic>
          <p:pic>
            <p:nvPicPr>
              <p:cNvPr id="254" name="Google Shape;254;p23"/>
              <p:cNvPicPr preferRelativeResize="0"/>
              <p:nvPr/>
            </p:nvPicPr>
            <p:blipFill>
              <a:blip r:embed="rId5">
                <a:alphaModFix amt="58000"/>
              </a:blip>
              <a:stretch>
                <a:fillRect/>
              </a:stretch>
            </p:blipFill>
            <p:spPr>
              <a:xfrm>
                <a:off x="6501386" y="448587"/>
                <a:ext cx="2926255" cy="359475"/>
              </a:xfrm>
              <a:prstGeom prst="rect">
                <a:avLst/>
              </a:prstGeom>
              <a:noFill/>
              <a:ln>
                <a:noFill/>
              </a:ln>
            </p:spPr>
          </p:pic>
        </p:grpSp>
        <p:grpSp>
          <p:nvGrpSpPr>
            <p:cNvPr id="255" name="Google Shape;255;p23"/>
            <p:cNvGrpSpPr/>
            <p:nvPr/>
          </p:nvGrpSpPr>
          <p:grpSpPr>
            <a:xfrm>
              <a:off x="6498108" y="3148951"/>
              <a:ext cx="3275048" cy="2753886"/>
              <a:chOff x="6498108" y="3148951"/>
              <a:chExt cx="3275048" cy="2753886"/>
            </a:xfrm>
          </p:grpSpPr>
          <p:pic>
            <p:nvPicPr>
              <p:cNvPr id="256" name="Google Shape;256;p23"/>
              <p:cNvPicPr preferRelativeResize="0"/>
              <p:nvPr/>
            </p:nvPicPr>
            <p:blipFill>
              <a:blip r:embed="rId6">
                <a:alphaModFix amt="35000"/>
              </a:blip>
              <a:stretch>
                <a:fillRect/>
              </a:stretch>
            </p:blipFill>
            <p:spPr>
              <a:xfrm rot="8" flipH="1">
                <a:off x="6498108" y="3979866"/>
                <a:ext cx="3275048" cy="1922967"/>
              </a:xfrm>
              <a:prstGeom prst="rect">
                <a:avLst/>
              </a:prstGeom>
              <a:noFill/>
              <a:ln>
                <a:noFill/>
              </a:ln>
            </p:spPr>
          </p:pic>
          <p:pic>
            <p:nvPicPr>
              <p:cNvPr id="257" name="Google Shape;257;p23"/>
              <p:cNvPicPr preferRelativeResize="0"/>
              <p:nvPr/>
            </p:nvPicPr>
            <p:blipFill>
              <a:blip r:embed="rId7">
                <a:alphaModFix amt="50000"/>
              </a:blip>
              <a:stretch>
                <a:fillRect/>
              </a:stretch>
            </p:blipFill>
            <p:spPr>
              <a:xfrm rot="-15" flipH="1">
                <a:off x="7780426" y="3148954"/>
                <a:ext cx="1282392" cy="1287081"/>
              </a:xfrm>
              <a:prstGeom prst="rect">
                <a:avLst/>
              </a:prstGeom>
              <a:noFill/>
              <a:ln>
                <a:noFill/>
              </a:ln>
            </p:spPr>
          </p:pic>
        </p:grpSp>
      </p:grpSp>
      <p:sp>
        <p:nvSpPr>
          <p:cNvPr id="258" name="Google Shape;258;p23"/>
          <p:cNvSpPr txBox="1">
            <a:spLocks noGrp="1"/>
          </p:cNvSpPr>
          <p:nvPr>
            <p:ph type="title" hasCustomPrompt="1"/>
          </p:nvPr>
        </p:nvSpPr>
        <p:spPr>
          <a:xfrm>
            <a:off x="722375" y="1408877"/>
            <a:ext cx="6576000" cy="13431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72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59" name="Google Shape;259;p23"/>
          <p:cNvSpPr txBox="1">
            <a:spLocks noGrp="1"/>
          </p:cNvSpPr>
          <p:nvPr>
            <p:ph type="subTitle" idx="1"/>
          </p:nvPr>
        </p:nvSpPr>
        <p:spPr>
          <a:xfrm>
            <a:off x="722375" y="3112063"/>
            <a:ext cx="6576000" cy="42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5">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3557400" y="3289205"/>
            <a:ext cx="43602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2" name="Google Shape;262;p24"/>
          <p:cNvSpPr txBox="1">
            <a:spLocks noGrp="1"/>
          </p:cNvSpPr>
          <p:nvPr>
            <p:ph type="subTitle" idx="1"/>
          </p:nvPr>
        </p:nvSpPr>
        <p:spPr>
          <a:xfrm>
            <a:off x="1226400" y="1322395"/>
            <a:ext cx="6691200" cy="1856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pic>
        <p:nvPicPr>
          <p:cNvPr id="263" name="Google Shape;263;p24"/>
          <p:cNvPicPr preferRelativeResize="0"/>
          <p:nvPr/>
        </p:nvPicPr>
        <p:blipFill>
          <a:blip r:embed="rId3">
            <a:alphaModFix/>
          </a:blip>
          <a:stretch>
            <a:fillRect/>
          </a:stretch>
        </p:blipFill>
        <p:spPr>
          <a:xfrm flipH="1">
            <a:off x="7036760" y="3931800"/>
            <a:ext cx="1946583" cy="1354398"/>
          </a:xfrm>
          <a:prstGeom prst="rect">
            <a:avLst/>
          </a:prstGeom>
          <a:noFill/>
          <a:ln>
            <a:noFill/>
          </a:ln>
        </p:spPr>
      </p:pic>
      <p:pic>
        <p:nvPicPr>
          <p:cNvPr id="264" name="Google Shape;264;p24"/>
          <p:cNvPicPr preferRelativeResize="0"/>
          <p:nvPr/>
        </p:nvPicPr>
        <p:blipFill>
          <a:blip r:embed="rId4">
            <a:alphaModFix amt="29000"/>
          </a:blip>
          <a:stretch>
            <a:fillRect/>
          </a:stretch>
        </p:blipFill>
        <p:spPr>
          <a:xfrm rot="1066480">
            <a:off x="7304828" y="83753"/>
            <a:ext cx="1891848" cy="1534998"/>
          </a:xfrm>
          <a:prstGeom prst="rect">
            <a:avLst/>
          </a:prstGeom>
          <a:noFill/>
          <a:ln>
            <a:noFill/>
          </a:ln>
        </p:spPr>
      </p:pic>
      <p:grpSp>
        <p:nvGrpSpPr>
          <p:cNvPr id="265" name="Google Shape;265;p24"/>
          <p:cNvGrpSpPr/>
          <p:nvPr/>
        </p:nvGrpSpPr>
        <p:grpSpPr>
          <a:xfrm rot="221148" flipH="1">
            <a:off x="5549351" y="2377778"/>
            <a:ext cx="4193946" cy="4037303"/>
            <a:chOff x="4780800" y="-2233950"/>
            <a:chExt cx="3846050" cy="3702400"/>
          </a:xfrm>
        </p:grpSpPr>
        <p:sp>
          <p:nvSpPr>
            <p:cNvPr id="266" name="Google Shape;266;p24"/>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9" name="Google Shape;269;p24"/>
          <p:cNvPicPr preferRelativeResize="0"/>
          <p:nvPr/>
        </p:nvPicPr>
        <p:blipFill>
          <a:blip r:embed="rId5">
            <a:alphaModFix/>
          </a:blip>
          <a:stretch>
            <a:fillRect/>
          </a:stretch>
        </p:blipFill>
        <p:spPr>
          <a:xfrm rot="-1096974">
            <a:off x="311412" y="-26113"/>
            <a:ext cx="1218425" cy="11312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2_1">
    <p:bg>
      <p:bgPr>
        <a:blipFill>
          <a:blip r:embed="rId2">
            <a:alphaModFix/>
          </a:blip>
          <a:stretch>
            <a:fillRect/>
          </a:stretch>
        </a:blipFill>
        <a:effectLst/>
      </p:bgPr>
    </p:bg>
    <p:spTree>
      <p:nvGrpSpPr>
        <p:cNvPr id="1" name="Shape 303"/>
        <p:cNvGrpSpPr/>
        <p:nvPr/>
      </p:nvGrpSpPr>
      <p:grpSpPr>
        <a:xfrm>
          <a:off x="0" y="0"/>
          <a:ext cx="0" cy="0"/>
          <a:chOff x="0" y="0"/>
          <a:chExt cx="0" cy="0"/>
        </a:xfrm>
      </p:grpSpPr>
      <p:grpSp>
        <p:nvGrpSpPr>
          <p:cNvPr id="304" name="Google Shape;304;p29"/>
          <p:cNvGrpSpPr/>
          <p:nvPr/>
        </p:nvGrpSpPr>
        <p:grpSpPr>
          <a:xfrm>
            <a:off x="0" y="-1"/>
            <a:ext cx="9143998" cy="4975589"/>
            <a:chOff x="0" y="-1"/>
            <a:chExt cx="9143998" cy="4975589"/>
          </a:xfrm>
        </p:grpSpPr>
        <p:pic>
          <p:nvPicPr>
            <p:cNvPr id="305" name="Google Shape;305;p29"/>
            <p:cNvPicPr preferRelativeResize="0"/>
            <p:nvPr/>
          </p:nvPicPr>
          <p:blipFill rotWithShape="1">
            <a:blip r:embed="rId3">
              <a:alphaModFix amt="17000"/>
            </a:blip>
            <a:srcRect l="36427" t="50266"/>
            <a:stretch/>
          </p:blipFill>
          <p:spPr>
            <a:xfrm rot="-12">
              <a:off x="0" y="1"/>
              <a:ext cx="1461924" cy="868669"/>
            </a:xfrm>
            <a:prstGeom prst="rect">
              <a:avLst/>
            </a:prstGeom>
            <a:noFill/>
            <a:ln>
              <a:noFill/>
            </a:ln>
          </p:spPr>
        </p:pic>
        <p:pic>
          <p:nvPicPr>
            <p:cNvPr id="306" name="Google Shape;306;p29"/>
            <p:cNvPicPr preferRelativeResize="0"/>
            <p:nvPr/>
          </p:nvPicPr>
          <p:blipFill rotWithShape="1">
            <a:blip r:embed="rId4">
              <a:alphaModFix amt="57000"/>
            </a:blip>
            <a:srcRect r="34002"/>
            <a:stretch/>
          </p:blipFill>
          <p:spPr>
            <a:xfrm>
              <a:off x="6501373" y="4402887"/>
              <a:ext cx="2642625" cy="572700"/>
            </a:xfrm>
            <a:prstGeom prst="rect">
              <a:avLst/>
            </a:prstGeom>
            <a:noFill/>
            <a:ln>
              <a:noFill/>
            </a:ln>
          </p:spPr>
        </p:pic>
      </p:grpSp>
      <p:sp>
        <p:nvSpPr>
          <p:cNvPr id="307" name="Google Shape;307;p29"/>
          <p:cNvSpPr txBox="1">
            <a:spLocks noGrp="1"/>
          </p:cNvSpPr>
          <p:nvPr>
            <p:ph type="title"/>
          </p:nvPr>
        </p:nvSpPr>
        <p:spPr>
          <a:xfrm>
            <a:off x="713225" y="445025"/>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
  <p:cSld name="CUSTOM_6">
    <p:bg>
      <p:bgPr>
        <a:blipFill>
          <a:blip r:embed="rId2">
            <a:alphaModFix/>
          </a:blip>
          <a:stretch>
            <a:fillRect/>
          </a:stretch>
        </a:blipFill>
        <a:effectLst/>
      </p:bgPr>
    </p:bg>
    <p:spTree>
      <p:nvGrpSpPr>
        <p:cNvPr id="1" name="Shape 315"/>
        <p:cNvGrpSpPr/>
        <p:nvPr/>
      </p:nvGrpSpPr>
      <p:grpSpPr>
        <a:xfrm>
          <a:off x="0" y="0"/>
          <a:ext cx="0" cy="0"/>
          <a:chOff x="0" y="0"/>
          <a:chExt cx="0" cy="0"/>
        </a:xfrm>
      </p:grpSpPr>
      <p:pic>
        <p:nvPicPr>
          <p:cNvPr id="316" name="Google Shape;316;p31"/>
          <p:cNvPicPr preferRelativeResize="0"/>
          <p:nvPr/>
        </p:nvPicPr>
        <p:blipFill>
          <a:blip r:embed="rId3">
            <a:alphaModFix amt="37000"/>
          </a:blip>
          <a:stretch>
            <a:fillRect/>
          </a:stretch>
        </p:blipFill>
        <p:spPr>
          <a:xfrm rot="3615909">
            <a:off x="6072572" y="-2147178"/>
            <a:ext cx="4565900" cy="3642912"/>
          </a:xfrm>
          <a:prstGeom prst="rect">
            <a:avLst/>
          </a:prstGeom>
          <a:noFill/>
          <a:ln>
            <a:noFill/>
          </a:ln>
        </p:spPr>
      </p:pic>
      <p:pic>
        <p:nvPicPr>
          <p:cNvPr id="317" name="Google Shape;317;p31"/>
          <p:cNvPicPr preferRelativeResize="0"/>
          <p:nvPr/>
        </p:nvPicPr>
        <p:blipFill>
          <a:blip r:embed="rId4">
            <a:alphaModFix amt="50000"/>
          </a:blip>
          <a:stretch>
            <a:fillRect/>
          </a:stretch>
        </p:blipFill>
        <p:spPr>
          <a:xfrm rot="-10237126" flipH="1">
            <a:off x="8182175" y="1026493"/>
            <a:ext cx="1397528" cy="1402636"/>
          </a:xfrm>
          <a:prstGeom prst="rect">
            <a:avLst/>
          </a:prstGeom>
          <a:noFill/>
          <a:ln>
            <a:noFill/>
          </a:ln>
        </p:spPr>
      </p:pic>
      <p:sp>
        <p:nvSpPr>
          <p:cNvPr id="318" name="Google Shape;318;p31"/>
          <p:cNvSpPr txBox="1">
            <a:spLocks noGrp="1"/>
          </p:cNvSpPr>
          <p:nvPr>
            <p:ph type="title"/>
          </p:nvPr>
        </p:nvSpPr>
        <p:spPr>
          <a:xfrm>
            <a:off x="4758600" y="1400175"/>
            <a:ext cx="3661500" cy="1865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9" name="Google Shape;319;p31"/>
          <p:cNvSpPr txBox="1">
            <a:spLocks noGrp="1"/>
          </p:cNvSpPr>
          <p:nvPr>
            <p:ph type="subTitle" idx="1"/>
          </p:nvPr>
        </p:nvSpPr>
        <p:spPr>
          <a:xfrm>
            <a:off x="4758600" y="3364725"/>
            <a:ext cx="3318600" cy="117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7_2">
    <p:bg>
      <p:bgPr>
        <a:blipFill>
          <a:blip r:embed="rId2">
            <a:alphaModFix/>
          </a:blip>
          <a:stretch>
            <a:fillRect/>
          </a:stretch>
        </a:blipFill>
        <a:effectLst/>
      </p:bgPr>
    </p:bg>
    <p:spTree>
      <p:nvGrpSpPr>
        <p:cNvPr id="1" name="Shape 338"/>
        <p:cNvGrpSpPr/>
        <p:nvPr/>
      </p:nvGrpSpPr>
      <p:grpSpPr>
        <a:xfrm>
          <a:off x="0" y="0"/>
          <a:ext cx="0" cy="0"/>
          <a:chOff x="0" y="0"/>
          <a:chExt cx="0" cy="0"/>
        </a:xfrm>
      </p:grpSpPr>
      <p:grpSp>
        <p:nvGrpSpPr>
          <p:cNvPr id="339" name="Google Shape;339;p34"/>
          <p:cNvGrpSpPr/>
          <p:nvPr/>
        </p:nvGrpSpPr>
        <p:grpSpPr>
          <a:xfrm>
            <a:off x="-1128987" y="-1302875"/>
            <a:ext cx="11757233" cy="6893355"/>
            <a:chOff x="-1128987" y="-1302875"/>
            <a:chExt cx="11757233" cy="6893355"/>
          </a:xfrm>
        </p:grpSpPr>
        <p:grpSp>
          <p:nvGrpSpPr>
            <p:cNvPr id="340" name="Google Shape;340;p34"/>
            <p:cNvGrpSpPr/>
            <p:nvPr/>
          </p:nvGrpSpPr>
          <p:grpSpPr>
            <a:xfrm>
              <a:off x="6150600" y="3626675"/>
              <a:ext cx="3282400" cy="1963805"/>
              <a:chOff x="6150600" y="3626675"/>
              <a:chExt cx="3282400" cy="1963805"/>
            </a:xfrm>
          </p:grpSpPr>
          <p:pic>
            <p:nvPicPr>
              <p:cNvPr id="341" name="Google Shape;341;p34"/>
              <p:cNvPicPr preferRelativeResize="0"/>
              <p:nvPr/>
            </p:nvPicPr>
            <p:blipFill>
              <a:blip r:embed="rId3">
                <a:alphaModFix amt="50000"/>
              </a:blip>
              <a:stretch>
                <a:fillRect/>
              </a:stretch>
            </p:blipFill>
            <p:spPr>
              <a:xfrm>
                <a:off x="7497250" y="3626675"/>
                <a:ext cx="1935750" cy="1963805"/>
              </a:xfrm>
              <a:prstGeom prst="rect">
                <a:avLst/>
              </a:prstGeom>
              <a:noFill/>
              <a:ln>
                <a:noFill/>
              </a:ln>
            </p:spPr>
          </p:pic>
          <p:pic>
            <p:nvPicPr>
              <p:cNvPr id="342" name="Google Shape;342;p34"/>
              <p:cNvPicPr preferRelativeResize="0"/>
              <p:nvPr/>
            </p:nvPicPr>
            <p:blipFill>
              <a:blip r:embed="rId4">
                <a:alphaModFix amt="72000"/>
              </a:blip>
              <a:stretch>
                <a:fillRect/>
              </a:stretch>
            </p:blipFill>
            <p:spPr>
              <a:xfrm>
                <a:off x="6150600" y="4279790"/>
                <a:ext cx="3282400" cy="657575"/>
              </a:xfrm>
              <a:prstGeom prst="rect">
                <a:avLst/>
              </a:prstGeom>
              <a:noFill/>
              <a:ln>
                <a:noFill/>
              </a:ln>
            </p:spPr>
          </p:pic>
        </p:grpSp>
        <p:grpSp>
          <p:nvGrpSpPr>
            <p:cNvPr id="343" name="Google Shape;343;p34"/>
            <p:cNvGrpSpPr/>
            <p:nvPr/>
          </p:nvGrpSpPr>
          <p:grpSpPr>
            <a:xfrm>
              <a:off x="-1128987" y="-277800"/>
              <a:ext cx="4138975" cy="5217613"/>
              <a:chOff x="-1128987" y="-277800"/>
              <a:chExt cx="4138975" cy="5217613"/>
            </a:xfrm>
          </p:grpSpPr>
          <p:pic>
            <p:nvPicPr>
              <p:cNvPr id="344" name="Google Shape;344;p34"/>
              <p:cNvPicPr preferRelativeResize="0"/>
              <p:nvPr/>
            </p:nvPicPr>
            <p:blipFill>
              <a:blip r:embed="rId3">
                <a:alphaModFix amt="24000"/>
              </a:blip>
              <a:stretch>
                <a:fillRect/>
              </a:stretch>
            </p:blipFill>
            <p:spPr>
              <a:xfrm>
                <a:off x="-341050" y="-277800"/>
                <a:ext cx="1786364" cy="1812250"/>
              </a:xfrm>
              <a:prstGeom prst="rect">
                <a:avLst/>
              </a:prstGeom>
              <a:noFill/>
              <a:ln>
                <a:noFill/>
              </a:ln>
            </p:spPr>
          </p:pic>
          <p:grpSp>
            <p:nvGrpSpPr>
              <p:cNvPr id="345" name="Google Shape;345;p34"/>
              <p:cNvGrpSpPr/>
              <p:nvPr/>
            </p:nvGrpSpPr>
            <p:grpSpPr>
              <a:xfrm>
                <a:off x="-1128987" y="203687"/>
                <a:ext cx="4138975" cy="4736126"/>
                <a:chOff x="-1128987" y="168426"/>
                <a:chExt cx="4138975" cy="4736126"/>
              </a:xfrm>
            </p:grpSpPr>
            <p:pic>
              <p:nvPicPr>
                <p:cNvPr id="346" name="Google Shape;346;p34"/>
                <p:cNvPicPr preferRelativeResize="0"/>
                <p:nvPr/>
              </p:nvPicPr>
              <p:blipFill>
                <a:blip r:embed="rId5">
                  <a:alphaModFix amt="50000"/>
                </a:blip>
                <a:stretch>
                  <a:fillRect/>
                </a:stretch>
              </p:blipFill>
              <p:spPr>
                <a:xfrm>
                  <a:off x="-519387" y="168426"/>
                  <a:ext cx="2483525" cy="742125"/>
                </a:xfrm>
                <a:prstGeom prst="rect">
                  <a:avLst/>
                </a:prstGeom>
                <a:noFill/>
                <a:ln>
                  <a:noFill/>
                </a:ln>
              </p:spPr>
            </p:pic>
            <p:pic>
              <p:nvPicPr>
                <p:cNvPr id="347" name="Google Shape;347;p34"/>
                <p:cNvPicPr preferRelativeResize="0"/>
                <p:nvPr/>
              </p:nvPicPr>
              <p:blipFill>
                <a:blip r:embed="rId6">
                  <a:alphaModFix amt="55000"/>
                </a:blip>
                <a:stretch>
                  <a:fillRect/>
                </a:stretch>
              </p:blipFill>
              <p:spPr>
                <a:xfrm>
                  <a:off x="-1128987" y="4312578"/>
                  <a:ext cx="4138975" cy="591975"/>
                </a:xfrm>
                <a:prstGeom prst="rect">
                  <a:avLst/>
                </a:prstGeom>
                <a:noFill/>
                <a:ln>
                  <a:noFill/>
                </a:ln>
              </p:spPr>
            </p:pic>
          </p:grpSp>
        </p:grpSp>
        <p:grpSp>
          <p:nvGrpSpPr>
            <p:cNvPr id="348" name="Google Shape;348;p34"/>
            <p:cNvGrpSpPr/>
            <p:nvPr/>
          </p:nvGrpSpPr>
          <p:grpSpPr>
            <a:xfrm rot="-221187">
              <a:off x="6925673" y="-1190882"/>
              <a:ext cx="3595034" cy="3460760"/>
              <a:chOff x="4780800" y="-2233950"/>
              <a:chExt cx="3846050" cy="3702400"/>
            </a:xfrm>
          </p:grpSpPr>
          <p:sp>
            <p:nvSpPr>
              <p:cNvPr id="349" name="Google Shape;349;p34"/>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2" name="Google Shape;352;p34"/>
          <p:cNvSpPr txBox="1">
            <a:spLocks noGrp="1"/>
          </p:cNvSpPr>
          <p:nvPr>
            <p:ph type="subTitle" idx="1"/>
          </p:nvPr>
        </p:nvSpPr>
        <p:spPr>
          <a:xfrm>
            <a:off x="2240550" y="2812023"/>
            <a:ext cx="4662900" cy="94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vl1pPr>
            <a:lvl2pPr lvl="1" algn="ctr" rtl="0">
              <a:spcBef>
                <a:spcPts val="0"/>
              </a:spcBef>
              <a:spcAft>
                <a:spcPts val="0"/>
              </a:spcAft>
              <a:buNone/>
              <a:defRPr sz="2000"/>
            </a:lvl2pPr>
            <a:lvl3pPr lvl="2" algn="ctr" rtl="0">
              <a:spcBef>
                <a:spcPts val="0"/>
              </a:spcBef>
              <a:spcAft>
                <a:spcPts val="0"/>
              </a:spcAft>
              <a:buNone/>
              <a:defRPr sz="2000"/>
            </a:lvl3pPr>
            <a:lvl4pPr lvl="3" algn="ctr" rtl="0">
              <a:spcBef>
                <a:spcPts val="0"/>
              </a:spcBef>
              <a:spcAft>
                <a:spcPts val="0"/>
              </a:spcAft>
              <a:buNone/>
              <a:defRPr sz="2000"/>
            </a:lvl4pPr>
            <a:lvl5pPr lvl="4" algn="ctr" rtl="0">
              <a:spcBef>
                <a:spcPts val="0"/>
              </a:spcBef>
              <a:spcAft>
                <a:spcPts val="0"/>
              </a:spcAft>
              <a:buNone/>
              <a:defRPr sz="2000"/>
            </a:lvl5pPr>
            <a:lvl6pPr lvl="5" algn="ctr" rtl="0">
              <a:spcBef>
                <a:spcPts val="0"/>
              </a:spcBef>
              <a:spcAft>
                <a:spcPts val="0"/>
              </a:spcAft>
              <a:buNone/>
              <a:defRPr sz="2000"/>
            </a:lvl6pPr>
            <a:lvl7pPr lvl="6" algn="ctr" rtl="0">
              <a:spcBef>
                <a:spcPts val="0"/>
              </a:spcBef>
              <a:spcAft>
                <a:spcPts val="0"/>
              </a:spcAft>
              <a:buNone/>
              <a:defRPr sz="2000"/>
            </a:lvl7pPr>
            <a:lvl8pPr lvl="7" algn="ctr" rtl="0">
              <a:spcBef>
                <a:spcPts val="0"/>
              </a:spcBef>
              <a:spcAft>
                <a:spcPts val="0"/>
              </a:spcAft>
              <a:buNone/>
              <a:defRPr sz="2000"/>
            </a:lvl8pPr>
            <a:lvl9pPr lvl="8" algn="ctr" rtl="0">
              <a:spcBef>
                <a:spcPts val="0"/>
              </a:spcBef>
              <a:spcAft>
                <a:spcPts val="0"/>
              </a:spcAft>
              <a:buNone/>
              <a:defRPr sz="2000"/>
            </a:lvl9pPr>
          </a:lstStyle>
          <a:p>
            <a:endParaRPr/>
          </a:p>
        </p:txBody>
      </p:sp>
      <p:sp>
        <p:nvSpPr>
          <p:cNvPr id="353" name="Google Shape;353;p34"/>
          <p:cNvSpPr txBox="1">
            <a:spLocks noGrp="1"/>
          </p:cNvSpPr>
          <p:nvPr>
            <p:ph type="title"/>
          </p:nvPr>
        </p:nvSpPr>
        <p:spPr>
          <a:xfrm>
            <a:off x="2240550" y="1120487"/>
            <a:ext cx="4662900" cy="124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8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6">
  <p:cSld name="CUSTOM_17_2_1_1_2">
    <p:bg>
      <p:bgPr>
        <a:blipFill>
          <a:blip r:embed="rId2">
            <a:alphaModFix/>
          </a:blip>
          <a:stretch>
            <a:fillRect/>
          </a:stretch>
        </a:blipFill>
        <a:effectLst/>
      </p:bgPr>
    </p:bg>
    <p:spTree>
      <p:nvGrpSpPr>
        <p:cNvPr id="1" name="Shape 376"/>
        <p:cNvGrpSpPr/>
        <p:nvPr/>
      </p:nvGrpSpPr>
      <p:grpSpPr>
        <a:xfrm>
          <a:off x="0" y="0"/>
          <a:ext cx="0" cy="0"/>
          <a:chOff x="0" y="0"/>
          <a:chExt cx="0" cy="0"/>
        </a:xfrm>
      </p:grpSpPr>
      <p:grpSp>
        <p:nvGrpSpPr>
          <p:cNvPr id="377" name="Google Shape;377;p37"/>
          <p:cNvGrpSpPr/>
          <p:nvPr/>
        </p:nvGrpSpPr>
        <p:grpSpPr>
          <a:xfrm>
            <a:off x="-1636082" y="-334887"/>
            <a:ext cx="12416164" cy="8033327"/>
            <a:chOff x="-1636082" y="-334887"/>
            <a:chExt cx="12416164" cy="8033327"/>
          </a:xfrm>
        </p:grpSpPr>
        <p:grpSp>
          <p:nvGrpSpPr>
            <p:cNvPr id="378" name="Google Shape;378;p37"/>
            <p:cNvGrpSpPr/>
            <p:nvPr/>
          </p:nvGrpSpPr>
          <p:grpSpPr>
            <a:xfrm>
              <a:off x="5663171" y="2189202"/>
              <a:ext cx="5116911" cy="5509238"/>
              <a:chOff x="5863172" y="2189202"/>
              <a:chExt cx="5116911" cy="5509238"/>
            </a:xfrm>
          </p:grpSpPr>
          <p:grpSp>
            <p:nvGrpSpPr>
              <p:cNvPr id="379" name="Google Shape;379;p37"/>
              <p:cNvGrpSpPr/>
              <p:nvPr/>
            </p:nvGrpSpPr>
            <p:grpSpPr>
              <a:xfrm>
                <a:off x="5863172" y="2189202"/>
                <a:ext cx="5116911" cy="5509238"/>
                <a:chOff x="-1436478" y="-1338623"/>
                <a:chExt cx="5116911" cy="5509238"/>
              </a:xfrm>
            </p:grpSpPr>
            <p:sp>
              <p:nvSpPr>
                <p:cNvPr id="380" name="Google Shape;380;p37"/>
                <p:cNvSpPr/>
                <p:nvPr/>
              </p:nvSpPr>
              <p:spPr>
                <a:xfrm rot="6904499">
                  <a:off x="-552502" y="9438"/>
                  <a:ext cx="3741824" cy="346479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p:nvPr/>
              </p:nvSpPr>
              <p:spPr>
                <a:xfrm rot="6904499">
                  <a:off x="-643777" y="-240067"/>
                  <a:ext cx="3757825" cy="3579169"/>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rot="6904499">
                  <a:off x="-839814" y="-667347"/>
                  <a:ext cx="3897746" cy="3797051"/>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3" name="Google Shape;383;p37"/>
              <p:cNvPicPr preferRelativeResize="0"/>
              <p:nvPr/>
            </p:nvPicPr>
            <p:blipFill>
              <a:blip r:embed="rId3">
                <a:alphaModFix amt="49000"/>
              </a:blip>
              <a:stretch>
                <a:fillRect/>
              </a:stretch>
            </p:blipFill>
            <p:spPr>
              <a:xfrm>
                <a:off x="7567000" y="4197300"/>
                <a:ext cx="2391350" cy="714575"/>
              </a:xfrm>
              <a:prstGeom prst="rect">
                <a:avLst/>
              </a:prstGeom>
              <a:noFill/>
              <a:ln>
                <a:noFill/>
              </a:ln>
            </p:spPr>
          </p:pic>
        </p:grpSp>
        <p:pic>
          <p:nvPicPr>
            <p:cNvPr id="384" name="Google Shape;384;p37"/>
            <p:cNvPicPr preferRelativeResize="0"/>
            <p:nvPr/>
          </p:nvPicPr>
          <p:blipFill>
            <a:blip r:embed="rId4">
              <a:alphaModFix/>
            </a:blip>
            <a:stretch>
              <a:fillRect/>
            </a:stretch>
          </p:blipFill>
          <p:spPr>
            <a:xfrm>
              <a:off x="7346101" y="222150"/>
              <a:ext cx="1569301" cy="1091900"/>
            </a:xfrm>
            <a:prstGeom prst="rect">
              <a:avLst/>
            </a:prstGeom>
            <a:noFill/>
            <a:ln>
              <a:noFill/>
            </a:ln>
          </p:spPr>
        </p:pic>
        <p:grpSp>
          <p:nvGrpSpPr>
            <p:cNvPr id="385" name="Google Shape;385;p37"/>
            <p:cNvGrpSpPr/>
            <p:nvPr/>
          </p:nvGrpSpPr>
          <p:grpSpPr>
            <a:xfrm>
              <a:off x="-240837" y="-334887"/>
              <a:ext cx="1723775" cy="1769178"/>
              <a:chOff x="-240837" y="-334887"/>
              <a:chExt cx="1723775" cy="1769178"/>
            </a:xfrm>
          </p:grpSpPr>
          <p:pic>
            <p:nvPicPr>
              <p:cNvPr id="386" name="Google Shape;386;p37"/>
              <p:cNvPicPr preferRelativeResize="0"/>
              <p:nvPr/>
            </p:nvPicPr>
            <p:blipFill>
              <a:blip r:embed="rId5">
                <a:alphaModFix amt="51000"/>
              </a:blip>
              <a:stretch>
                <a:fillRect/>
              </a:stretch>
            </p:blipFill>
            <p:spPr>
              <a:xfrm>
                <a:off x="-240837" y="-334887"/>
                <a:ext cx="1723775" cy="1748751"/>
              </a:xfrm>
              <a:prstGeom prst="rect">
                <a:avLst/>
              </a:prstGeom>
              <a:noFill/>
              <a:ln>
                <a:noFill/>
              </a:ln>
            </p:spPr>
          </p:pic>
          <p:pic>
            <p:nvPicPr>
              <p:cNvPr id="387" name="Google Shape;387;p37"/>
              <p:cNvPicPr preferRelativeResize="0"/>
              <p:nvPr/>
            </p:nvPicPr>
            <p:blipFill>
              <a:blip r:embed="rId6">
                <a:alphaModFix/>
              </a:blip>
              <a:stretch>
                <a:fillRect/>
              </a:stretch>
            </p:blipFill>
            <p:spPr>
              <a:xfrm rot="18">
                <a:off x="264512" y="303062"/>
                <a:ext cx="1218426" cy="1131226"/>
              </a:xfrm>
              <a:prstGeom prst="rect">
                <a:avLst/>
              </a:prstGeom>
              <a:noFill/>
              <a:ln>
                <a:noFill/>
              </a:ln>
            </p:spPr>
          </p:pic>
        </p:grpSp>
        <p:pic>
          <p:nvPicPr>
            <p:cNvPr id="388" name="Google Shape;388;p37"/>
            <p:cNvPicPr preferRelativeResize="0"/>
            <p:nvPr/>
          </p:nvPicPr>
          <p:blipFill>
            <a:blip r:embed="rId7">
              <a:alphaModFix amt="64000"/>
            </a:blip>
            <a:stretch>
              <a:fillRect/>
            </a:stretch>
          </p:blipFill>
          <p:spPr>
            <a:xfrm>
              <a:off x="-1636082" y="3901542"/>
              <a:ext cx="4316901" cy="1414065"/>
            </a:xfrm>
            <a:prstGeom prst="rect">
              <a:avLst/>
            </a:prstGeom>
            <a:noFill/>
            <a:ln>
              <a:noFill/>
            </a:ln>
          </p:spPr>
        </p:pic>
      </p:grpSp>
      <p:sp>
        <p:nvSpPr>
          <p:cNvPr id="389" name="Google Shape;389;p37"/>
          <p:cNvSpPr txBox="1">
            <a:spLocks noGrp="1"/>
          </p:cNvSpPr>
          <p:nvPr>
            <p:ph type="subTitle" idx="1"/>
          </p:nvPr>
        </p:nvSpPr>
        <p:spPr>
          <a:xfrm>
            <a:off x="5036050" y="2534887"/>
            <a:ext cx="2397300" cy="109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a:endParaRPr/>
          </a:p>
        </p:txBody>
      </p:sp>
      <p:sp>
        <p:nvSpPr>
          <p:cNvPr id="390" name="Google Shape;390;p37"/>
          <p:cNvSpPr txBox="1">
            <a:spLocks noGrp="1"/>
          </p:cNvSpPr>
          <p:nvPr>
            <p:ph type="title"/>
          </p:nvPr>
        </p:nvSpPr>
        <p:spPr>
          <a:xfrm>
            <a:off x="5036125" y="1579302"/>
            <a:ext cx="2397300" cy="894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17_2_1_1_1">
    <p:bg>
      <p:bgPr>
        <a:blipFill>
          <a:blip r:embed="rId2">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9"/>
          <p:cNvSpPr txBox="1">
            <a:spLocks noGrp="1"/>
          </p:cNvSpPr>
          <p:nvPr>
            <p:ph type="title"/>
          </p:nvPr>
        </p:nvSpPr>
        <p:spPr>
          <a:xfrm>
            <a:off x="713225" y="445025"/>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7" name="Google Shape;407;p39"/>
          <p:cNvSpPr txBox="1">
            <a:spLocks noGrp="1"/>
          </p:cNvSpPr>
          <p:nvPr>
            <p:ph type="title" idx="2" hasCustomPrompt="1"/>
          </p:nvPr>
        </p:nvSpPr>
        <p:spPr>
          <a:xfrm>
            <a:off x="2278099" y="1171700"/>
            <a:ext cx="1081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400">
                <a:solidFill>
                  <a:schemeClr val="lt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08" name="Google Shape;408;p39"/>
          <p:cNvSpPr txBox="1">
            <a:spLocks noGrp="1"/>
          </p:cNvSpPr>
          <p:nvPr>
            <p:ph type="subTitle" idx="1"/>
          </p:nvPr>
        </p:nvSpPr>
        <p:spPr>
          <a:xfrm>
            <a:off x="1443314" y="1701601"/>
            <a:ext cx="27507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409" name="Google Shape;409;p39"/>
          <p:cNvSpPr txBox="1">
            <a:spLocks noGrp="1"/>
          </p:cNvSpPr>
          <p:nvPr>
            <p:ph type="subTitle" idx="3"/>
          </p:nvPr>
        </p:nvSpPr>
        <p:spPr>
          <a:xfrm>
            <a:off x="1443314" y="2086868"/>
            <a:ext cx="27507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410" name="Google Shape;410;p39"/>
          <p:cNvSpPr txBox="1">
            <a:spLocks noGrp="1"/>
          </p:cNvSpPr>
          <p:nvPr>
            <p:ph type="title" idx="4" hasCustomPrompt="1"/>
          </p:nvPr>
        </p:nvSpPr>
        <p:spPr>
          <a:xfrm>
            <a:off x="2278099" y="2809078"/>
            <a:ext cx="1081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400">
                <a:solidFill>
                  <a:schemeClr val="lt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11" name="Google Shape;411;p39"/>
          <p:cNvSpPr txBox="1">
            <a:spLocks noGrp="1"/>
          </p:cNvSpPr>
          <p:nvPr>
            <p:ph type="subTitle" idx="5"/>
          </p:nvPr>
        </p:nvSpPr>
        <p:spPr>
          <a:xfrm>
            <a:off x="1443314" y="3338980"/>
            <a:ext cx="27507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412" name="Google Shape;412;p39"/>
          <p:cNvSpPr txBox="1">
            <a:spLocks noGrp="1"/>
          </p:cNvSpPr>
          <p:nvPr>
            <p:ph type="subTitle" idx="6"/>
          </p:nvPr>
        </p:nvSpPr>
        <p:spPr>
          <a:xfrm>
            <a:off x="1443314" y="3724250"/>
            <a:ext cx="27507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grpSp>
        <p:nvGrpSpPr>
          <p:cNvPr id="413" name="Google Shape;413;p39"/>
          <p:cNvGrpSpPr/>
          <p:nvPr/>
        </p:nvGrpSpPr>
        <p:grpSpPr>
          <a:xfrm>
            <a:off x="0" y="0"/>
            <a:ext cx="10137988" cy="5714300"/>
            <a:chOff x="0" y="0"/>
            <a:chExt cx="10137988" cy="5714300"/>
          </a:xfrm>
        </p:grpSpPr>
        <p:grpSp>
          <p:nvGrpSpPr>
            <p:cNvPr id="414" name="Google Shape;414;p39"/>
            <p:cNvGrpSpPr/>
            <p:nvPr/>
          </p:nvGrpSpPr>
          <p:grpSpPr>
            <a:xfrm>
              <a:off x="0" y="2207725"/>
              <a:ext cx="1443325" cy="1279200"/>
              <a:chOff x="0" y="2207725"/>
              <a:chExt cx="1443325" cy="1279200"/>
            </a:xfrm>
          </p:grpSpPr>
          <p:pic>
            <p:nvPicPr>
              <p:cNvPr id="415" name="Google Shape;415;p39"/>
              <p:cNvPicPr preferRelativeResize="0"/>
              <p:nvPr/>
            </p:nvPicPr>
            <p:blipFill rotWithShape="1">
              <a:blip r:embed="rId3">
                <a:alphaModFix amt="43000"/>
              </a:blip>
              <a:srcRect l="52890"/>
              <a:stretch/>
            </p:blipFill>
            <p:spPr>
              <a:xfrm>
                <a:off x="0" y="3064675"/>
                <a:ext cx="1443325" cy="422250"/>
              </a:xfrm>
              <a:prstGeom prst="rect">
                <a:avLst/>
              </a:prstGeom>
              <a:noFill/>
              <a:ln>
                <a:noFill/>
              </a:ln>
            </p:spPr>
          </p:pic>
          <p:pic>
            <p:nvPicPr>
              <p:cNvPr id="416" name="Google Shape;416;p39"/>
              <p:cNvPicPr preferRelativeResize="0"/>
              <p:nvPr/>
            </p:nvPicPr>
            <p:blipFill rotWithShape="1">
              <a:blip r:embed="rId4">
                <a:alphaModFix/>
              </a:blip>
              <a:srcRect l="11237"/>
              <a:stretch/>
            </p:blipFill>
            <p:spPr>
              <a:xfrm rot="21">
                <a:off x="0" y="2207728"/>
                <a:ext cx="1081499" cy="1131244"/>
              </a:xfrm>
              <a:prstGeom prst="rect">
                <a:avLst/>
              </a:prstGeom>
              <a:noFill/>
              <a:ln>
                <a:noFill/>
              </a:ln>
            </p:spPr>
          </p:pic>
        </p:grpSp>
        <p:pic>
          <p:nvPicPr>
            <p:cNvPr id="417" name="Google Shape;417;p39"/>
            <p:cNvPicPr preferRelativeResize="0"/>
            <p:nvPr/>
          </p:nvPicPr>
          <p:blipFill rotWithShape="1">
            <a:blip r:embed="rId5">
              <a:alphaModFix/>
            </a:blip>
            <a:srcRect t="13726" r="31082"/>
            <a:stretch/>
          </p:blipFill>
          <p:spPr>
            <a:xfrm>
              <a:off x="8146684" y="0"/>
              <a:ext cx="997317" cy="868676"/>
            </a:xfrm>
            <a:prstGeom prst="rect">
              <a:avLst/>
            </a:prstGeom>
            <a:noFill/>
            <a:ln>
              <a:noFill/>
            </a:ln>
          </p:spPr>
        </p:pic>
        <p:pic>
          <p:nvPicPr>
            <p:cNvPr id="418" name="Google Shape;418;p39"/>
            <p:cNvPicPr preferRelativeResize="0"/>
            <p:nvPr/>
          </p:nvPicPr>
          <p:blipFill>
            <a:blip r:embed="rId6">
              <a:alphaModFix amt="32000"/>
            </a:blip>
            <a:stretch>
              <a:fillRect/>
            </a:stretch>
          </p:blipFill>
          <p:spPr>
            <a:xfrm>
              <a:off x="6705274" y="3419425"/>
              <a:ext cx="3432715" cy="229487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09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076275"/>
            <a:ext cx="7709100" cy="3492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lt2"/>
              </a:buClr>
              <a:buSzPts val="18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pic>
        <p:nvPicPr>
          <p:cNvPr id="23" name="Google Shape;23;p4"/>
          <p:cNvPicPr preferRelativeResize="0"/>
          <p:nvPr/>
        </p:nvPicPr>
        <p:blipFill>
          <a:blip r:embed="rId3">
            <a:alphaModFix amt="28000"/>
          </a:blip>
          <a:stretch>
            <a:fillRect/>
          </a:stretch>
        </p:blipFill>
        <p:spPr>
          <a:xfrm rot="-2820492">
            <a:off x="7642178" y="-494155"/>
            <a:ext cx="1560046" cy="1795034"/>
          </a:xfrm>
          <a:prstGeom prst="rect">
            <a:avLst/>
          </a:prstGeom>
          <a:noFill/>
          <a:ln>
            <a:noFill/>
          </a:ln>
        </p:spPr>
      </p:pic>
      <p:grpSp>
        <p:nvGrpSpPr>
          <p:cNvPr id="24" name="Google Shape;24;p4"/>
          <p:cNvGrpSpPr/>
          <p:nvPr/>
        </p:nvGrpSpPr>
        <p:grpSpPr>
          <a:xfrm rot="4456875">
            <a:off x="-2013507" y="553251"/>
            <a:ext cx="4193643" cy="4037011"/>
            <a:chOff x="4780800" y="-2233950"/>
            <a:chExt cx="3846050" cy="3702400"/>
          </a:xfrm>
        </p:grpSpPr>
        <p:sp>
          <p:nvSpPr>
            <p:cNvPr id="25" name="Google Shape;25;p4"/>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4">
            <a:alphaModFix amt="50000"/>
          </a:blip>
          <a:stretch>
            <a:fillRect/>
          </a:stretch>
        </p:blipFill>
        <p:spPr>
          <a:xfrm rot="-562889">
            <a:off x="8187448" y="853789"/>
            <a:ext cx="1269705" cy="1274375"/>
          </a:xfrm>
          <a:prstGeom prst="rect">
            <a:avLst/>
          </a:prstGeom>
          <a:noFill/>
          <a:ln>
            <a:noFill/>
          </a:ln>
        </p:spPr>
      </p:pic>
      <p:pic>
        <p:nvPicPr>
          <p:cNvPr id="29" name="Google Shape;29;p4"/>
          <p:cNvPicPr preferRelativeResize="0"/>
          <p:nvPr/>
        </p:nvPicPr>
        <p:blipFill>
          <a:blip r:embed="rId5">
            <a:alphaModFix/>
          </a:blip>
          <a:stretch>
            <a:fillRect/>
          </a:stretch>
        </p:blipFill>
        <p:spPr>
          <a:xfrm rot="-1096974">
            <a:off x="7687462" y="4246262"/>
            <a:ext cx="1218425" cy="11312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CUSTOM_17_2_1_1_1_1">
    <p:bg>
      <p:bgPr>
        <a:blipFill>
          <a:blip r:embed="rId2">
            <a:alphaModFix/>
          </a:blip>
          <a:stretch>
            <a:fillRect/>
          </a:stretch>
        </a:blipFill>
        <a:effectLst/>
      </p:bgPr>
    </p:bg>
    <p:spTree>
      <p:nvGrpSpPr>
        <p:cNvPr id="1" name="Shape 419"/>
        <p:cNvGrpSpPr/>
        <p:nvPr/>
      </p:nvGrpSpPr>
      <p:grpSpPr>
        <a:xfrm>
          <a:off x="0" y="0"/>
          <a:ext cx="0" cy="0"/>
          <a:chOff x="0" y="0"/>
          <a:chExt cx="0" cy="0"/>
        </a:xfrm>
      </p:grpSpPr>
      <p:grpSp>
        <p:nvGrpSpPr>
          <p:cNvPr id="420" name="Google Shape;420;p40"/>
          <p:cNvGrpSpPr/>
          <p:nvPr/>
        </p:nvGrpSpPr>
        <p:grpSpPr>
          <a:xfrm>
            <a:off x="-702624" y="4064138"/>
            <a:ext cx="10549248" cy="1088850"/>
            <a:chOff x="-735499" y="4064138"/>
            <a:chExt cx="10549248" cy="1088850"/>
          </a:xfrm>
        </p:grpSpPr>
        <p:pic>
          <p:nvPicPr>
            <p:cNvPr id="421" name="Google Shape;421;p40"/>
            <p:cNvPicPr preferRelativeResize="0"/>
            <p:nvPr/>
          </p:nvPicPr>
          <p:blipFill>
            <a:blip r:embed="rId3">
              <a:alphaModFix amt="35000"/>
            </a:blip>
            <a:stretch>
              <a:fillRect/>
            </a:stretch>
          </p:blipFill>
          <p:spPr>
            <a:xfrm flipH="1">
              <a:off x="7024324" y="4064138"/>
              <a:ext cx="2789425" cy="1088850"/>
            </a:xfrm>
            <a:prstGeom prst="rect">
              <a:avLst/>
            </a:prstGeom>
            <a:noFill/>
            <a:ln>
              <a:noFill/>
            </a:ln>
          </p:spPr>
        </p:pic>
        <p:grpSp>
          <p:nvGrpSpPr>
            <p:cNvPr id="422" name="Google Shape;422;p40"/>
            <p:cNvGrpSpPr/>
            <p:nvPr/>
          </p:nvGrpSpPr>
          <p:grpSpPr>
            <a:xfrm>
              <a:off x="-735499" y="4201899"/>
              <a:ext cx="2926253" cy="942000"/>
              <a:chOff x="-458353" y="4201899"/>
              <a:chExt cx="2926253" cy="942000"/>
            </a:xfrm>
          </p:grpSpPr>
          <p:pic>
            <p:nvPicPr>
              <p:cNvPr id="423" name="Google Shape;423;p40"/>
              <p:cNvPicPr preferRelativeResize="0"/>
              <p:nvPr/>
            </p:nvPicPr>
            <p:blipFill rotWithShape="1">
              <a:blip r:embed="rId4">
                <a:alphaModFix amt="44000"/>
              </a:blip>
              <a:srcRect b="41283"/>
              <a:stretch/>
            </p:blipFill>
            <p:spPr>
              <a:xfrm>
                <a:off x="194325" y="4201899"/>
                <a:ext cx="1620897" cy="942000"/>
              </a:xfrm>
              <a:prstGeom prst="rect">
                <a:avLst/>
              </a:prstGeom>
              <a:noFill/>
              <a:ln>
                <a:noFill/>
              </a:ln>
            </p:spPr>
          </p:pic>
          <p:pic>
            <p:nvPicPr>
              <p:cNvPr id="424" name="Google Shape;424;p40"/>
              <p:cNvPicPr preferRelativeResize="0"/>
              <p:nvPr/>
            </p:nvPicPr>
            <p:blipFill>
              <a:blip r:embed="rId5">
                <a:alphaModFix amt="55000"/>
              </a:blip>
              <a:stretch>
                <a:fillRect/>
              </a:stretch>
            </p:blipFill>
            <p:spPr>
              <a:xfrm>
                <a:off x="-458353" y="4428825"/>
                <a:ext cx="2926253" cy="359475"/>
              </a:xfrm>
              <a:prstGeom prst="rect">
                <a:avLst/>
              </a:prstGeom>
              <a:noFill/>
              <a:ln>
                <a:noFill/>
              </a:ln>
            </p:spPr>
          </p:pic>
        </p:grpSp>
      </p:grpSp>
      <p:sp>
        <p:nvSpPr>
          <p:cNvPr id="425" name="Google Shape;425;p40"/>
          <p:cNvSpPr txBox="1">
            <a:spLocks noGrp="1"/>
          </p:cNvSpPr>
          <p:nvPr>
            <p:ph type="title"/>
          </p:nvPr>
        </p:nvSpPr>
        <p:spPr>
          <a:xfrm>
            <a:off x="713225" y="445025"/>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6" name="Google Shape;426;p40"/>
          <p:cNvSpPr txBox="1">
            <a:spLocks noGrp="1"/>
          </p:cNvSpPr>
          <p:nvPr>
            <p:ph type="subTitle" idx="1"/>
          </p:nvPr>
        </p:nvSpPr>
        <p:spPr>
          <a:xfrm>
            <a:off x="1264625" y="1396801"/>
            <a:ext cx="27507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1200"/>
              </a:spcBef>
              <a:spcAft>
                <a:spcPts val="0"/>
              </a:spcAft>
              <a:buNone/>
              <a:defRPr sz="2200">
                <a:latin typeface="Alfa Slab One"/>
                <a:ea typeface="Alfa Slab One"/>
                <a:cs typeface="Alfa Slab One"/>
                <a:sym typeface="Alfa Slab One"/>
              </a:defRPr>
            </a:lvl2pPr>
            <a:lvl3pPr lvl="2" rtl="0">
              <a:lnSpc>
                <a:spcPct val="100000"/>
              </a:lnSpc>
              <a:spcBef>
                <a:spcPts val="1200"/>
              </a:spcBef>
              <a:spcAft>
                <a:spcPts val="0"/>
              </a:spcAft>
              <a:buNone/>
              <a:defRPr sz="2200">
                <a:latin typeface="Alfa Slab One"/>
                <a:ea typeface="Alfa Slab One"/>
                <a:cs typeface="Alfa Slab One"/>
                <a:sym typeface="Alfa Slab One"/>
              </a:defRPr>
            </a:lvl3pPr>
            <a:lvl4pPr lvl="3" rtl="0">
              <a:lnSpc>
                <a:spcPct val="100000"/>
              </a:lnSpc>
              <a:spcBef>
                <a:spcPts val="1200"/>
              </a:spcBef>
              <a:spcAft>
                <a:spcPts val="0"/>
              </a:spcAft>
              <a:buNone/>
              <a:defRPr sz="2200">
                <a:latin typeface="Alfa Slab One"/>
                <a:ea typeface="Alfa Slab One"/>
                <a:cs typeface="Alfa Slab One"/>
                <a:sym typeface="Alfa Slab One"/>
              </a:defRPr>
            </a:lvl4pPr>
            <a:lvl5pPr lvl="4" rtl="0">
              <a:lnSpc>
                <a:spcPct val="100000"/>
              </a:lnSpc>
              <a:spcBef>
                <a:spcPts val="1200"/>
              </a:spcBef>
              <a:spcAft>
                <a:spcPts val="0"/>
              </a:spcAft>
              <a:buNone/>
              <a:defRPr sz="2200">
                <a:latin typeface="Alfa Slab One"/>
                <a:ea typeface="Alfa Slab One"/>
                <a:cs typeface="Alfa Slab One"/>
                <a:sym typeface="Alfa Slab One"/>
              </a:defRPr>
            </a:lvl5pPr>
            <a:lvl6pPr lvl="5" rtl="0">
              <a:lnSpc>
                <a:spcPct val="100000"/>
              </a:lnSpc>
              <a:spcBef>
                <a:spcPts val="1200"/>
              </a:spcBef>
              <a:spcAft>
                <a:spcPts val="0"/>
              </a:spcAft>
              <a:buNone/>
              <a:defRPr sz="2200">
                <a:latin typeface="Alfa Slab One"/>
                <a:ea typeface="Alfa Slab One"/>
                <a:cs typeface="Alfa Slab One"/>
                <a:sym typeface="Alfa Slab One"/>
              </a:defRPr>
            </a:lvl6pPr>
            <a:lvl7pPr lvl="6" rtl="0">
              <a:lnSpc>
                <a:spcPct val="100000"/>
              </a:lnSpc>
              <a:spcBef>
                <a:spcPts val="1200"/>
              </a:spcBef>
              <a:spcAft>
                <a:spcPts val="0"/>
              </a:spcAft>
              <a:buNone/>
              <a:defRPr sz="2200">
                <a:latin typeface="Alfa Slab One"/>
                <a:ea typeface="Alfa Slab One"/>
                <a:cs typeface="Alfa Slab One"/>
                <a:sym typeface="Alfa Slab One"/>
              </a:defRPr>
            </a:lvl7pPr>
            <a:lvl8pPr lvl="7" rtl="0">
              <a:lnSpc>
                <a:spcPct val="100000"/>
              </a:lnSpc>
              <a:spcBef>
                <a:spcPts val="1200"/>
              </a:spcBef>
              <a:spcAft>
                <a:spcPts val="0"/>
              </a:spcAft>
              <a:buNone/>
              <a:defRPr sz="2200">
                <a:latin typeface="Alfa Slab One"/>
                <a:ea typeface="Alfa Slab One"/>
                <a:cs typeface="Alfa Slab One"/>
                <a:sym typeface="Alfa Slab One"/>
              </a:defRPr>
            </a:lvl8pPr>
            <a:lvl9pPr lvl="8" rtl="0">
              <a:lnSpc>
                <a:spcPct val="100000"/>
              </a:lnSpc>
              <a:spcBef>
                <a:spcPts val="1200"/>
              </a:spcBef>
              <a:spcAft>
                <a:spcPts val="1200"/>
              </a:spcAft>
              <a:buNone/>
              <a:defRPr sz="2200">
                <a:latin typeface="Alfa Slab One"/>
                <a:ea typeface="Alfa Slab One"/>
                <a:cs typeface="Alfa Slab One"/>
                <a:sym typeface="Alfa Slab One"/>
              </a:defRPr>
            </a:lvl9pPr>
          </a:lstStyle>
          <a:p>
            <a:endParaRPr/>
          </a:p>
        </p:txBody>
      </p:sp>
      <p:sp>
        <p:nvSpPr>
          <p:cNvPr id="427" name="Google Shape;427;p40"/>
          <p:cNvSpPr txBox="1">
            <a:spLocks noGrp="1"/>
          </p:cNvSpPr>
          <p:nvPr>
            <p:ph type="subTitle" idx="2"/>
          </p:nvPr>
        </p:nvSpPr>
        <p:spPr>
          <a:xfrm>
            <a:off x="5128675" y="1396801"/>
            <a:ext cx="27507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1200"/>
              </a:spcBef>
              <a:spcAft>
                <a:spcPts val="0"/>
              </a:spcAft>
              <a:buNone/>
              <a:defRPr sz="2200">
                <a:latin typeface="Alfa Slab One"/>
                <a:ea typeface="Alfa Slab One"/>
                <a:cs typeface="Alfa Slab One"/>
                <a:sym typeface="Alfa Slab One"/>
              </a:defRPr>
            </a:lvl2pPr>
            <a:lvl3pPr lvl="2" rtl="0">
              <a:lnSpc>
                <a:spcPct val="100000"/>
              </a:lnSpc>
              <a:spcBef>
                <a:spcPts val="1200"/>
              </a:spcBef>
              <a:spcAft>
                <a:spcPts val="0"/>
              </a:spcAft>
              <a:buNone/>
              <a:defRPr sz="2200">
                <a:latin typeface="Alfa Slab One"/>
                <a:ea typeface="Alfa Slab One"/>
                <a:cs typeface="Alfa Slab One"/>
                <a:sym typeface="Alfa Slab One"/>
              </a:defRPr>
            </a:lvl3pPr>
            <a:lvl4pPr lvl="3" rtl="0">
              <a:lnSpc>
                <a:spcPct val="100000"/>
              </a:lnSpc>
              <a:spcBef>
                <a:spcPts val="1200"/>
              </a:spcBef>
              <a:spcAft>
                <a:spcPts val="0"/>
              </a:spcAft>
              <a:buNone/>
              <a:defRPr sz="2200">
                <a:latin typeface="Alfa Slab One"/>
                <a:ea typeface="Alfa Slab One"/>
                <a:cs typeface="Alfa Slab One"/>
                <a:sym typeface="Alfa Slab One"/>
              </a:defRPr>
            </a:lvl4pPr>
            <a:lvl5pPr lvl="4" rtl="0">
              <a:lnSpc>
                <a:spcPct val="100000"/>
              </a:lnSpc>
              <a:spcBef>
                <a:spcPts val="1200"/>
              </a:spcBef>
              <a:spcAft>
                <a:spcPts val="0"/>
              </a:spcAft>
              <a:buNone/>
              <a:defRPr sz="2200">
                <a:latin typeface="Alfa Slab One"/>
                <a:ea typeface="Alfa Slab One"/>
                <a:cs typeface="Alfa Slab One"/>
                <a:sym typeface="Alfa Slab One"/>
              </a:defRPr>
            </a:lvl5pPr>
            <a:lvl6pPr lvl="5" rtl="0">
              <a:lnSpc>
                <a:spcPct val="100000"/>
              </a:lnSpc>
              <a:spcBef>
                <a:spcPts val="1200"/>
              </a:spcBef>
              <a:spcAft>
                <a:spcPts val="0"/>
              </a:spcAft>
              <a:buNone/>
              <a:defRPr sz="2200">
                <a:latin typeface="Alfa Slab One"/>
                <a:ea typeface="Alfa Slab One"/>
                <a:cs typeface="Alfa Slab One"/>
                <a:sym typeface="Alfa Slab One"/>
              </a:defRPr>
            </a:lvl6pPr>
            <a:lvl7pPr lvl="6" rtl="0">
              <a:lnSpc>
                <a:spcPct val="100000"/>
              </a:lnSpc>
              <a:spcBef>
                <a:spcPts val="1200"/>
              </a:spcBef>
              <a:spcAft>
                <a:spcPts val="0"/>
              </a:spcAft>
              <a:buNone/>
              <a:defRPr sz="2200">
                <a:latin typeface="Alfa Slab One"/>
                <a:ea typeface="Alfa Slab One"/>
                <a:cs typeface="Alfa Slab One"/>
                <a:sym typeface="Alfa Slab One"/>
              </a:defRPr>
            </a:lvl7pPr>
            <a:lvl8pPr lvl="7" rtl="0">
              <a:lnSpc>
                <a:spcPct val="100000"/>
              </a:lnSpc>
              <a:spcBef>
                <a:spcPts val="1200"/>
              </a:spcBef>
              <a:spcAft>
                <a:spcPts val="0"/>
              </a:spcAft>
              <a:buNone/>
              <a:defRPr sz="2200">
                <a:latin typeface="Alfa Slab One"/>
                <a:ea typeface="Alfa Slab One"/>
                <a:cs typeface="Alfa Slab One"/>
                <a:sym typeface="Alfa Slab One"/>
              </a:defRPr>
            </a:lvl8pPr>
            <a:lvl9pPr lvl="8" rtl="0">
              <a:lnSpc>
                <a:spcPct val="100000"/>
              </a:lnSpc>
              <a:spcBef>
                <a:spcPts val="1200"/>
              </a:spcBef>
              <a:spcAft>
                <a:spcPts val="1200"/>
              </a:spcAft>
              <a:buNone/>
              <a:defRPr sz="2200">
                <a:latin typeface="Alfa Slab One"/>
                <a:ea typeface="Alfa Slab One"/>
                <a:cs typeface="Alfa Slab One"/>
                <a:sym typeface="Alfa Slab One"/>
              </a:defRPr>
            </a:lvl9pPr>
          </a:lstStyle>
          <a:p>
            <a:endParaRPr/>
          </a:p>
        </p:txBody>
      </p:sp>
      <p:sp>
        <p:nvSpPr>
          <p:cNvPr id="428" name="Google Shape;428;p40"/>
          <p:cNvSpPr txBox="1">
            <a:spLocks noGrp="1"/>
          </p:cNvSpPr>
          <p:nvPr>
            <p:ph type="body" idx="3"/>
          </p:nvPr>
        </p:nvSpPr>
        <p:spPr>
          <a:xfrm>
            <a:off x="1264625" y="1782082"/>
            <a:ext cx="2750700" cy="24153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429" name="Google Shape;429;p40"/>
          <p:cNvSpPr txBox="1">
            <a:spLocks noGrp="1"/>
          </p:cNvSpPr>
          <p:nvPr>
            <p:ph type="body" idx="4"/>
          </p:nvPr>
        </p:nvSpPr>
        <p:spPr>
          <a:xfrm>
            <a:off x="5128675" y="1782075"/>
            <a:ext cx="2750700" cy="24153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blipFill>
          <a:blip r:embed="rId2">
            <a:alphaModFix/>
          </a:blip>
          <a:stretch>
            <a:fillRect/>
          </a:stretch>
        </a:blipFill>
        <a:effectLst/>
      </p:bgPr>
    </p:bg>
    <p:spTree>
      <p:nvGrpSpPr>
        <p:cNvPr id="1" name="Shape 453"/>
        <p:cNvGrpSpPr/>
        <p:nvPr/>
      </p:nvGrpSpPr>
      <p:grpSpPr>
        <a:xfrm>
          <a:off x="0" y="0"/>
          <a:ext cx="0" cy="0"/>
          <a:chOff x="0" y="0"/>
          <a:chExt cx="0" cy="0"/>
        </a:xfrm>
      </p:grpSpPr>
      <p:sp>
        <p:nvSpPr>
          <p:cNvPr id="454" name="Google Shape;454;p43"/>
          <p:cNvSpPr txBox="1">
            <a:spLocks noGrp="1"/>
          </p:cNvSpPr>
          <p:nvPr>
            <p:ph type="title"/>
          </p:nvPr>
        </p:nvSpPr>
        <p:spPr>
          <a:xfrm>
            <a:off x="937700" y="28617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5" name="Google Shape;455;p43"/>
          <p:cNvSpPr txBox="1">
            <a:spLocks noGrp="1"/>
          </p:cNvSpPr>
          <p:nvPr>
            <p:ph type="subTitle" idx="1"/>
          </p:nvPr>
        </p:nvSpPr>
        <p:spPr>
          <a:xfrm>
            <a:off x="937700" y="339557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456" name="Google Shape;456;p43"/>
          <p:cNvSpPr txBox="1">
            <a:spLocks noGrp="1"/>
          </p:cNvSpPr>
          <p:nvPr>
            <p:ph type="title" idx="2"/>
          </p:nvPr>
        </p:nvSpPr>
        <p:spPr>
          <a:xfrm>
            <a:off x="3484420" y="23283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7" name="Google Shape;457;p43"/>
          <p:cNvSpPr txBox="1">
            <a:spLocks noGrp="1"/>
          </p:cNvSpPr>
          <p:nvPr>
            <p:ph type="subTitle" idx="3"/>
          </p:nvPr>
        </p:nvSpPr>
        <p:spPr>
          <a:xfrm>
            <a:off x="3484420" y="286217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458" name="Google Shape;458;p43"/>
          <p:cNvSpPr txBox="1">
            <a:spLocks noGrp="1"/>
          </p:cNvSpPr>
          <p:nvPr>
            <p:ph type="title" idx="4"/>
          </p:nvPr>
        </p:nvSpPr>
        <p:spPr>
          <a:xfrm>
            <a:off x="6031147" y="28617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9" name="Google Shape;459;p43"/>
          <p:cNvSpPr txBox="1">
            <a:spLocks noGrp="1"/>
          </p:cNvSpPr>
          <p:nvPr>
            <p:ph type="subTitle" idx="5"/>
          </p:nvPr>
        </p:nvSpPr>
        <p:spPr>
          <a:xfrm>
            <a:off x="6031147" y="339557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460" name="Google Shape;460;p43"/>
          <p:cNvSpPr txBox="1">
            <a:spLocks noGrp="1"/>
          </p:cNvSpPr>
          <p:nvPr>
            <p:ph type="title" idx="6"/>
          </p:nvPr>
        </p:nvSpPr>
        <p:spPr>
          <a:xfrm>
            <a:off x="713225" y="445025"/>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61" name="Google Shape;461;p43"/>
          <p:cNvPicPr preferRelativeResize="0"/>
          <p:nvPr/>
        </p:nvPicPr>
        <p:blipFill>
          <a:blip r:embed="rId3">
            <a:alphaModFix/>
          </a:blip>
          <a:stretch>
            <a:fillRect/>
          </a:stretch>
        </p:blipFill>
        <p:spPr>
          <a:xfrm flipH="1">
            <a:off x="2998635" y="4055625"/>
            <a:ext cx="1946583" cy="1354398"/>
          </a:xfrm>
          <a:prstGeom prst="rect">
            <a:avLst/>
          </a:prstGeom>
          <a:noFill/>
          <a:ln>
            <a:noFill/>
          </a:ln>
        </p:spPr>
      </p:pic>
      <p:pic>
        <p:nvPicPr>
          <p:cNvPr id="462" name="Google Shape;462;p43"/>
          <p:cNvPicPr preferRelativeResize="0"/>
          <p:nvPr/>
        </p:nvPicPr>
        <p:blipFill>
          <a:blip r:embed="rId4">
            <a:alphaModFix amt="37000"/>
          </a:blip>
          <a:stretch>
            <a:fillRect/>
          </a:stretch>
        </p:blipFill>
        <p:spPr>
          <a:xfrm rot="-7459257">
            <a:off x="-1348798" y="3947051"/>
            <a:ext cx="4565900" cy="3642914"/>
          </a:xfrm>
          <a:prstGeom prst="rect">
            <a:avLst/>
          </a:prstGeom>
          <a:noFill/>
          <a:ln>
            <a:noFill/>
          </a:ln>
        </p:spPr>
      </p:pic>
      <p:pic>
        <p:nvPicPr>
          <p:cNvPr id="463" name="Google Shape;463;p43"/>
          <p:cNvPicPr preferRelativeResize="0"/>
          <p:nvPr/>
        </p:nvPicPr>
        <p:blipFill>
          <a:blip r:embed="rId5">
            <a:alphaModFix amt="50000"/>
          </a:blip>
          <a:stretch>
            <a:fillRect/>
          </a:stretch>
        </p:blipFill>
        <p:spPr>
          <a:xfrm rot="287711" flipH="1">
            <a:off x="8099455" y="45236"/>
            <a:ext cx="1129740" cy="1133879"/>
          </a:xfrm>
          <a:prstGeom prst="rect">
            <a:avLst/>
          </a:prstGeom>
          <a:noFill/>
          <a:ln>
            <a:noFill/>
          </a:ln>
        </p:spPr>
      </p:pic>
      <p:grpSp>
        <p:nvGrpSpPr>
          <p:cNvPr id="464" name="Google Shape;464;p43"/>
          <p:cNvGrpSpPr/>
          <p:nvPr/>
        </p:nvGrpSpPr>
        <p:grpSpPr>
          <a:xfrm rot="2993946" flipH="1">
            <a:off x="3796482" y="3213979"/>
            <a:ext cx="4193938" cy="4037295"/>
            <a:chOff x="4780800" y="-2233950"/>
            <a:chExt cx="3846050" cy="3702400"/>
          </a:xfrm>
        </p:grpSpPr>
        <p:sp>
          <p:nvSpPr>
            <p:cNvPr id="465" name="Google Shape;465;p43"/>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8" name="Google Shape;468;p43"/>
          <p:cNvPicPr preferRelativeResize="0"/>
          <p:nvPr/>
        </p:nvPicPr>
        <p:blipFill>
          <a:blip r:embed="rId6">
            <a:alphaModFix amt="35000"/>
          </a:blip>
          <a:stretch>
            <a:fillRect/>
          </a:stretch>
        </p:blipFill>
        <p:spPr>
          <a:xfrm rot="6864073" flipH="1">
            <a:off x="7372964" y="1235868"/>
            <a:ext cx="3468472" cy="203656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CUSTOM_4_3">
    <p:bg>
      <p:bgPr>
        <a:blipFill>
          <a:blip r:embed="rId2">
            <a:alphaModFix/>
          </a:blip>
          <a:stretch>
            <a:fillRect/>
          </a:stretch>
        </a:blipFill>
        <a:effectLst/>
      </p:bgPr>
    </p:bg>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3225" y="445025"/>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8" name="Google Shape;498;p46"/>
          <p:cNvSpPr txBox="1">
            <a:spLocks noGrp="1"/>
          </p:cNvSpPr>
          <p:nvPr>
            <p:ph type="subTitle" idx="1"/>
          </p:nvPr>
        </p:nvSpPr>
        <p:spPr>
          <a:xfrm>
            <a:off x="720000" y="2562250"/>
            <a:ext cx="1707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499" name="Google Shape;499;p46"/>
          <p:cNvSpPr txBox="1">
            <a:spLocks noGrp="1"/>
          </p:cNvSpPr>
          <p:nvPr>
            <p:ph type="subTitle" idx="2"/>
          </p:nvPr>
        </p:nvSpPr>
        <p:spPr>
          <a:xfrm>
            <a:off x="720000" y="2933650"/>
            <a:ext cx="17079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500" name="Google Shape;500;p46"/>
          <p:cNvSpPr txBox="1">
            <a:spLocks noGrp="1"/>
          </p:cNvSpPr>
          <p:nvPr>
            <p:ph type="subTitle" idx="3"/>
          </p:nvPr>
        </p:nvSpPr>
        <p:spPr>
          <a:xfrm>
            <a:off x="2718700" y="2562250"/>
            <a:ext cx="1707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501" name="Google Shape;501;p46"/>
          <p:cNvSpPr txBox="1">
            <a:spLocks noGrp="1"/>
          </p:cNvSpPr>
          <p:nvPr>
            <p:ph type="subTitle" idx="4"/>
          </p:nvPr>
        </p:nvSpPr>
        <p:spPr>
          <a:xfrm>
            <a:off x="2718700" y="2933650"/>
            <a:ext cx="17079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502" name="Google Shape;502;p46"/>
          <p:cNvSpPr txBox="1">
            <a:spLocks noGrp="1"/>
          </p:cNvSpPr>
          <p:nvPr>
            <p:ph type="subTitle" idx="5"/>
          </p:nvPr>
        </p:nvSpPr>
        <p:spPr>
          <a:xfrm>
            <a:off x="4717400" y="2562250"/>
            <a:ext cx="1707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503" name="Google Shape;503;p46"/>
          <p:cNvSpPr txBox="1">
            <a:spLocks noGrp="1"/>
          </p:cNvSpPr>
          <p:nvPr>
            <p:ph type="subTitle" idx="6"/>
          </p:nvPr>
        </p:nvSpPr>
        <p:spPr>
          <a:xfrm>
            <a:off x="4717400" y="2933650"/>
            <a:ext cx="17079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504" name="Google Shape;504;p46"/>
          <p:cNvSpPr txBox="1">
            <a:spLocks noGrp="1"/>
          </p:cNvSpPr>
          <p:nvPr>
            <p:ph type="subTitle" idx="7"/>
          </p:nvPr>
        </p:nvSpPr>
        <p:spPr>
          <a:xfrm>
            <a:off x="6716100" y="2562250"/>
            <a:ext cx="1707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505" name="Google Shape;505;p46"/>
          <p:cNvSpPr txBox="1">
            <a:spLocks noGrp="1"/>
          </p:cNvSpPr>
          <p:nvPr>
            <p:ph type="subTitle" idx="8"/>
          </p:nvPr>
        </p:nvSpPr>
        <p:spPr>
          <a:xfrm>
            <a:off x="6716100" y="2933650"/>
            <a:ext cx="17079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grpSp>
        <p:nvGrpSpPr>
          <p:cNvPr id="506" name="Google Shape;506;p46"/>
          <p:cNvGrpSpPr/>
          <p:nvPr/>
        </p:nvGrpSpPr>
        <p:grpSpPr>
          <a:xfrm>
            <a:off x="7607328" y="4108300"/>
            <a:ext cx="1631900" cy="1131250"/>
            <a:chOff x="7579675" y="4108300"/>
            <a:chExt cx="1631900" cy="1131250"/>
          </a:xfrm>
        </p:grpSpPr>
        <p:pic>
          <p:nvPicPr>
            <p:cNvPr id="507" name="Google Shape;507;p46"/>
            <p:cNvPicPr preferRelativeResize="0"/>
            <p:nvPr/>
          </p:nvPicPr>
          <p:blipFill rotWithShape="1">
            <a:blip r:embed="rId3">
              <a:alphaModFix amt="43000"/>
            </a:blip>
            <a:srcRect r="48940"/>
            <a:stretch/>
          </p:blipFill>
          <p:spPr>
            <a:xfrm>
              <a:off x="7579675" y="4217700"/>
              <a:ext cx="1564326" cy="422250"/>
            </a:xfrm>
            <a:prstGeom prst="rect">
              <a:avLst/>
            </a:prstGeom>
            <a:noFill/>
            <a:ln>
              <a:noFill/>
            </a:ln>
          </p:spPr>
        </p:pic>
        <p:pic>
          <p:nvPicPr>
            <p:cNvPr id="508" name="Google Shape;508;p46"/>
            <p:cNvPicPr preferRelativeResize="0"/>
            <p:nvPr/>
          </p:nvPicPr>
          <p:blipFill rotWithShape="1">
            <a:blip r:embed="rId4">
              <a:alphaModFix/>
            </a:blip>
            <a:srcRect l="11237"/>
            <a:stretch/>
          </p:blipFill>
          <p:spPr>
            <a:xfrm rot="21">
              <a:off x="8130075" y="4108303"/>
              <a:ext cx="1081499" cy="1131244"/>
            </a:xfrm>
            <a:prstGeom prst="rect">
              <a:avLst/>
            </a:prstGeom>
            <a:noFill/>
            <a:ln>
              <a:noFill/>
            </a:ln>
          </p:spPr>
        </p:pic>
      </p:grpSp>
      <p:grpSp>
        <p:nvGrpSpPr>
          <p:cNvPr id="509" name="Google Shape;509;p46"/>
          <p:cNvGrpSpPr/>
          <p:nvPr/>
        </p:nvGrpSpPr>
        <p:grpSpPr>
          <a:xfrm>
            <a:off x="-9201" y="4"/>
            <a:ext cx="2437101" cy="5143496"/>
            <a:chOff x="-9201" y="4"/>
            <a:chExt cx="2437101" cy="5143496"/>
          </a:xfrm>
        </p:grpSpPr>
        <p:pic>
          <p:nvPicPr>
            <p:cNvPr id="510" name="Google Shape;510;p46"/>
            <p:cNvPicPr preferRelativeResize="0"/>
            <p:nvPr/>
          </p:nvPicPr>
          <p:blipFill rotWithShape="1">
            <a:blip r:embed="rId5">
              <a:alphaModFix/>
            </a:blip>
            <a:srcRect t="13726" r="31082"/>
            <a:stretch/>
          </p:blipFill>
          <p:spPr>
            <a:xfrm rot="-5400000">
              <a:off x="-73521" y="64325"/>
              <a:ext cx="997317" cy="868676"/>
            </a:xfrm>
            <a:prstGeom prst="rect">
              <a:avLst/>
            </a:prstGeom>
            <a:noFill/>
            <a:ln>
              <a:noFill/>
            </a:ln>
          </p:spPr>
        </p:pic>
        <p:pic>
          <p:nvPicPr>
            <p:cNvPr id="511" name="Google Shape;511;p46"/>
            <p:cNvPicPr preferRelativeResize="0"/>
            <p:nvPr/>
          </p:nvPicPr>
          <p:blipFill rotWithShape="1">
            <a:blip r:embed="rId6">
              <a:alphaModFix amt="32000"/>
            </a:blip>
            <a:srcRect r="29002" b="40817"/>
            <a:stretch/>
          </p:blipFill>
          <p:spPr>
            <a:xfrm flipH="1">
              <a:off x="-9201" y="3785325"/>
              <a:ext cx="2437101" cy="1358175"/>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4_2">
    <p:bg>
      <p:bgPr>
        <a:blipFill>
          <a:blip r:embed="rId2">
            <a:alphaModFix/>
          </a:blip>
          <a:stretch>
            <a:fillRect/>
          </a:stretch>
        </a:blipFill>
        <a:effectLst/>
      </p:bgPr>
    </p:bg>
    <p:spTree>
      <p:nvGrpSpPr>
        <p:cNvPr id="1" name="Shape 542"/>
        <p:cNvGrpSpPr/>
        <p:nvPr/>
      </p:nvGrpSpPr>
      <p:grpSpPr>
        <a:xfrm>
          <a:off x="0" y="0"/>
          <a:ext cx="0" cy="0"/>
          <a:chOff x="0" y="0"/>
          <a:chExt cx="0" cy="0"/>
        </a:xfrm>
      </p:grpSpPr>
      <p:sp>
        <p:nvSpPr>
          <p:cNvPr id="543" name="Google Shape;543;p49"/>
          <p:cNvSpPr txBox="1">
            <a:spLocks noGrp="1"/>
          </p:cNvSpPr>
          <p:nvPr>
            <p:ph type="title"/>
          </p:nvPr>
        </p:nvSpPr>
        <p:spPr>
          <a:xfrm>
            <a:off x="713225" y="445025"/>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4" name="Google Shape;544;p49"/>
          <p:cNvSpPr txBox="1">
            <a:spLocks noGrp="1"/>
          </p:cNvSpPr>
          <p:nvPr>
            <p:ph type="title" idx="2" hasCustomPrompt="1"/>
          </p:nvPr>
        </p:nvSpPr>
        <p:spPr>
          <a:xfrm>
            <a:off x="1447200" y="1171700"/>
            <a:ext cx="942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400">
                <a:solidFill>
                  <a:schemeClr val="lt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45" name="Google Shape;545;p49"/>
          <p:cNvSpPr txBox="1">
            <a:spLocks noGrp="1"/>
          </p:cNvSpPr>
          <p:nvPr>
            <p:ph type="subTitle" idx="1"/>
          </p:nvPr>
        </p:nvSpPr>
        <p:spPr>
          <a:xfrm>
            <a:off x="720000" y="1701600"/>
            <a:ext cx="2396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546" name="Google Shape;546;p49"/>
          <p:cNvSpPr txBox="1">
            <a:spLocks noGrp="1"/>
          </p:cNvSpPr>
          <p:nvPr>
            <p:ph type="subTitle" idx="3"/>
          </p:nvPr>
        </p:nvSpPr>
        <p:spPr>
          <a:xfrm>
            <a:off x="720000" y="2086867"/>
            <a:ext cx="23964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547" name="Google Shape;547;p49"/>
          <p:cNvSpPr txBox="1">
            <a:spLocks noGrp="1"/>
          </p:cNvSpPr>
          <p:nvPr>
            <p:ph type="title" idx="4" hasCustomPrompt="1"/>
          </p:nvPr>
        </p:nvSpPr>
        <p:spPr>
          <a:xfrm>
            <a:off x="6754800" y="1171700"/>
            <a:ext cx="942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400">
                <a:solidFill>
                  <a:schemeClr val="lt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48" name="Google Shape;548;p49"/>
          <p:cNvSpPr txBox="1">
            <a:spLocks noGrp="1"/>
          </p:cNvSpPr>
          <p:nvPr>
            <p:ph type="subTitle" idx="5"/>
          </p:nvPr>
        </p:nvSpPr>
        <p:spPr>
          <a:xfrm>
            <a:off x="6027600" y="1701600"/>
            <a:ext cx="2396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549" name="Google Shape;549;p49"/>
          <p:cNvSpPr txBox="1">
            <a:spLocks noGrp="1"/>
          </p:cNvSpPr>
          <p:nvPr>
            <p:ph type="subTitle" idx="6"/>
          </p:nvPr>
        </p:nvSpPr>
        <p:spPr>
          <a:xfrm>
            <a:off x="6027600" y="2086867"/>
            <a:ext cx="23964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550" name="Google Shape;550;p49"/>
          <p:cNvSpPr txBox="1">
            <a:spLocks noGrp="1"/>
          </p:cNvSpPr>
          <p:nvPr>
            <p:ph type="title" idx="7" hasCustomPrompt="1"/>
          </p:nvPr>
        </p:nvSpPr>
        <p:spPr>
          <a:xfrm>
            <a:off x="1447200" y="2809075"/>
            <a:ext cx="942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400">
                <a:solidFill>
                  <a:schemeClr val="lt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51" name="Google Shape;551;p49"/>
          <p:cNvSpPr txBox="1">
            <a:spLocks noGrp="1"/>
          </p:cNvSpPr>
          <p:nvPr>
            <p:ph type="subTitle" idx="8"/>
          </p:nvPr>
        </p:nvSpPr>
        <p:spPr>
          <a:xfrm>
            <a:off x="720000" y="3338976"/>
            <a:ext cx="2396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552" name="Google Shape;552;p49"/>
          <p:cNvSpPr txBox="1">
            <a:spLocks noGrp="1"/>
          </p:cNvSpPr>
          <p:nvPr>
            <p:ph type="subTitle" idx="9"/>
          </p:nvPr>
        </p:nvSpPr>
        <p:spPr>
          <a:xfrm>
            <a:off x="720000" y="3724246"/>
            <a:ext cx="23964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553" name="Google Shape;553;p49"/>
          <p:cNvSpPr txBox="1">
            <a:spLocks noGrp="1"/>
          </p:cNvSpPr>
          <p:nvPr>
            <p:ph type="title" idx="13" hasCustomPrompt="1"/>
          </p:nvPr>
        </p:nvSpPr>
        <p:spPr>
          <a:xfrm>
            <a:off x="6754800" y="2809075"/>
            <a:ext cx="942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400">
                <a:solidFill>
                  <a:schemeClr val="lt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54" name="Google Shape;554;p49"/>
          <p:cNvSpPr txBox="1">
            <a:spLocks noGrp="1"/>
          </p:cNvSpPr>
          <p:nvPr>
            <p:ph type="subTitle" idx="14"/>
          </p:nvPr>
        </p:nvSpPr>
        <p:spPr>
          <a:xfrm>
            <a:off x="6027600" y="3338976"/>
            <a:ext cx="2396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555" name="Google Shape;555;p49"/>
          <p:cNvSpPr txBox="1">
            <a:spLocks noGrp="1"/>
          </p:cNvSpPr>
          <p:nvPr>
            <p:ph type="subTitle" idx="15"/>
          </p:nvPr>
        </p:nvSpPr>
        <p:spPr>
          <a:xfrm>
            <a:off x="6027600" y="3724246"/>
            <a:ext cx="23964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556" name="Google Shape;556;p49"/>
          <p:cNvSpPr txBox="1">
            <a:spLocks noGrp="1"/>
          </p:cNvSpPr>
          <p:nvPr>
            <p:ph type="title" idx="16" hasCustomPrompt="1"/>
          </p:nvPr>
        </p:nvSpPr>
        <p:spPr>
          <a:xfrm>
            <a:off x="4101000" y="2809075"/>
            <a:ext cx="942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400">
                <a:solidFill>
                  <a:schemeClr val="lt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57" name="Google Shape;557;p49"/>
          <p:cNvSpPr txBox="1">
            <a:spLocks noGrp="1"/>
          </p:cNvSpPr>
          <p:nvPr>
            <p:ph type="subTitle" idx="17"/>
          </p:nvPr>
        </p:nvSpPr>
        <p:spPr>
          <a:xfrm>
            <a:off x="3373800" y="3338975"/>
            <a:ext cx="2396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558" name="Google Shape;558;p49"/>
          <p:cNvSpPr txBox="1">
            <a:spLocks noGrp="1"/>
          </p:cNvSpPr>
          <p:nvPr>
            <p:ph type="subTitle" idx="18"/>
          </p:nvPr>
        </p:nvSpPr>
        <p:spPr>
          <a:xfrm>
            <a:off x="3373800" y="3724245"/>
            <a:ext cx="23964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grpSp>
        <p:nvGrpSpPr>
          <p:cNvPr id="559" name="Google Shape;559;p49"/>
          <p:cNvGrpSpPr/>
          <p:nvPr/>
        </p:nvGrpSpPr>
        <p:grpSpPr>
          <a:xfrm>
            <a:off x="-512763" y="-467888"/>
            <a:ext cx="1858569" cy="6489404"/>
            <a:chOff x="-512763" y="-467888"/>
            <a:chExt cx="1858569" cy="6489404"/>
          </a:xfrm>
        </p:grpSpPr>
        <p:pic>
          <p:nvPicPr>
            <p:cNvPr id="560" name="Google Shape;560;p49"/>
            <p:cNvPicPr preferRelativeResize="0"/>
            <p:nvPr/>
          </p:nvPicPr>
          <p:blipFill rotWithShape="1">
            <a:blip r:embed="rId3">
              <a:alphaModFix amt="20000"/>
            </a:blip>
            <a:srcRect l="-15486"/>
            <a:stretch/>
          </p:blipFill>
          <p:spPr>
            <a:xfrm rot="-5399994" flipH="1">
              <a:off x="-996443" y="3679270"/>
              <a:ext cx="2825928" cy="1858563"/>
            </a:xfrm>
            <a:prstGeom prst="rect">
              <a:avLst/>
            </a:prstGeom>
            <a:noFill/>
            <a:ln>
              <a:noFill/>
            </a:ln>
          </p:spPr>
        </p:pic>
        <p:pic>
          <p:nvPicPr>
            <p:cNvPr id="561" name="Google Shape;561;p49"/>
            <p:cNvPicPr preferRelativeResize="0"/>
            <p:nvPr/>
          </p:nvPicPr>
          <p:blipFill>
            <a:blip r:embed="rId4">
              <a:alphaModFix amt="90000"/>
            </a:blip>
            <a:stretch>
              <a:fillRect/>
            </a:stretch>
          </p:blipFill>
          <p:spPr>
            <a:xfrm rot="5400026">
              <a:off x="-1175264" y="194624"/>
              <a:ext cx="3039626" cy="1714601"/>
            </a:xfrm>
            <a:prstGeom prst="rect">
              <a:avLst/>
            </a:prstGeom>
            <a:noFill/>
            <a:ln>
              <a:noFill/>
            </a:ln>
          </p:spPr>
        </p:pic>
      </p:grpSp>
      <p:pic>
        <p:nvPicPr>
          <p:cNvPr id="562" name="Google Shape;562;p49"/>
          <p:cNvPicPr preferRelativeResize="0"/>
          <p:nvPr/>
        </p:nvPicPr>
        <p:blipFill>
          <a:blip r:embed="rId5">
            <a:alphaModFix amt="37000"/>
          </a:blip>
          <a:stretch>
            <a:fillRect/>
          </a:stretch>
        </p:blipFill>
        <p:spPr>
          <a:xfrm rot="4" flipH="1">
            <a:off x="6959353" y="-2215952"/>
            <a:ext cx="4565898" cy="364291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13">
    <p:bg>
      <p:bgPr>
        <a:blipFill>
          <a:blip r:embed="rId2">
            <a:alphaModFix/>
          </a:blip>
          <a:stretch>
            <a:fillRect/>
          </a:stretch>
        </a:blipFill>
        <a:effectLst/>
      </p:bgPr>
    </p:bg>
    <p:spTree>
      <p:nvGrpSpPr>
        <p:cNvPr id="1" name="Shape 608"/>
        <p:cNvGrpSpPr/>
        <p:nvPr/>
      </p:nvGrpSpPr>
      <p:grpSpPr>
        <a:xfrm>
          <a:off x="0" y="0"/>
          <a:ext cx="0" cy="0"/>
          <a:chOff x="0" y="0"/>
          <a:chExt cx="0" cy="0"/>
        </a:xfrm>
      </p:grpSpPr>
      <p:grpSp>
        <p:nvGrpSpPr>
          <p:cNvPr id="609" name="Google Shape;609;p53"/>
          <p:cNvGrpSpPr/>
          <p:nvPr/>
        </p:nvGrpSpPr>
        <p:grpSpPr>
          <a:xfrm rot="-10578852" flipH="1">
            <a:off x="-2148792" y="2748467"/>
            <a:ext cx="4193946" cy="4037303"/>
            <a:chOff x="4780800" y="-2233950"/>
            <a:chExt cx="3846050" cy="3702400"/>
          </a:xfrm>
        </p:grpSpPr>
        <p:sp>
          <p:nvSpPr>
            <p:cNvPr id="610" name="Google Shape;610;p53"/>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3" name="Google Shape;613;p53"/>
          <p:cNvPicPr preferRelativeResize="0"/>
          <p:nvPr/>
        </p:nvPicPr>
        <p:blipFill>
          <a:blip r:embed="rId3">
            <a:alphaModFix amt="50000"/>
          </a:blip>
          <a:stretch>
            <a:fillRect/>
          </a:stretch>
        </p:blipFill>
        <p:spPr>
          <a:xfrm rot="562874" flipH="1">
            <a:off x="958427" y="2600069"/>
            <a:ext cx="1397528" cy="1402636"/>
          </a:xfrm>
          <a:prstGeom prst="rect">
            <a:avLst/>
          </a:prstGeom>
          <a:noFill/>
          <a:ln>
            <a:noFill/>
          </a:ln>
        </p:spPr>
      </p:pic>
      <p:pic>
        <p:nvPicPr>
          <p:cNvPr id="614" name="Google Shape;614;p53"/>
          <p:cNvPicPr preferRelativeResize="0"/>
          <p:nvPr/>
        </p:nvPicPr>
        <p:blipFill>
          <a:blip r:embed="rId3">
            <a:alphaModFix amt="50000"/>
          </a:blip>
          <a:stretch>
            <a:fillRect/>
          </a:stretch>
        </p:blipFill>
        <p:spPr>
          <a:xfrm rot="10512289">
            <a:off x="7594630" y="608059"/>
            <a:ext cx="1129740" cy="1133879"/>
          </a:xfrm>
          <a:prstGeom prst="rect">
            <a:avLst/>
          </a:prstGeom>
          <a:noFill/>
          <a:ln>
            <a:noFill/>
          </a:ln>
        </p:spPr>
      </p:pic>
      <p:pic>
        <p:nvPicPr>
          <p:cNvPr id="615" name="Google Shape;615;p53"/>
          <p:cNvPicPr preferRelativeResize="0"/>
          <p:nvPr/>
        </p:nvPicPr>
        <p:blipFill>
          <a:blip r:embed="rId4">
            <a:alphaModFix amt="35000"/>
          </a:blip>
          <a:stretch>
            <a:fillRect/>
          </a:stretch>
        </p:blipFill>
        <p:spPr>
          <a:xfrm rot="3935927">
            <a:off x="6868139" y="-1485256"/>
            <a:ext cx="3468472" cy="203656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14">
    <p:bg>
      <p:bgPr>
        <a:blipFill>
          <a:blip r:embed="rId2">
            <a:alphaModFix/>
          </a:blip>
          <a:stretch>
            <a:fillRect/>
          </a:stretch>
        </a:blipFill>
        <a:effectLst/>
      </p:bgPr>
    </p:bg>
    <p:spTree>
      <p:nvGrpSpPr>
        <p:cNvPr id="1" name="Shape 616"/>
        <p:cNvGrpSpPr/>
        <p:nvPr/>
      </p:nvGrpSpPr>
      <p:grpSpPr>
        <a:xfrm>
          <a:off x="0" y="0"/>
          <a:ext cx="0" cy="0"/>
          <a:chOff x="0" y="0"/>
          <a:chExt cx="0" cy="0"/>
        </a:xfrm>
      </p:grpSpPr>
      <p:pic>
        <p:nvPicPr>
          <p:cNvPr id="617" name="Google Shape;617;p54"/>
          <p:cNvPicPr preferRelativeResize="0"/>
          <p:nvPr/>
        </p:nvPicPr>
        <p:blipFill>
          <a:blip r:embed="rId3">
            <a:alphaModFix amt="50000"/>
          </a:blip>
          <a:stretch>
            <a:fillRect/>
          </a:stretch>
        </p:blipFill>
        <p:spPr>
          <a:xfrm rot="-287711">
            <a:off x="7399441" y="4106453"/>
            <a:ext cx="1129740" cy="1133879"/>
          </a:xfrm>
          <a:prstGeom prst="rect">
            <a:avLst/>
          </a:prstGeom>
          <a:noFill/>
          <a:ln>
            <a:noFill/>
          </a:ln>
        </p:spPr>
      </p:pic>
      <p:pic>
        <p:nvPicPr>
          <p:cNvPr id="618" name="Google Shape;618;p54"/>
          <p:cNvPicPr preferRelativeResize="0"/>
          <p:nvPr/>
        </p:nvPicPr>
        <p:blipFill>
          <a:blip r:embed="rId4">
            <a:alphaModFix amt="35000"/>
          </a:blip>
          <a:stretch>
            <a:fillRect/>
          </a:stretch>
        </p:blipFill>
        <p:spPr>
          <a:xfrm rot="-3552418">
            <a:off x="7568501" y="3425124"/>
            <a:ext cx="3468472" cy="2036562"/>
          </a:xfrm>
          <a:prstGeom prst="rect">
            <a:avLst/>
          </a:prstGeom>
          <a:noFill/>
          <a:ln>
            <a:noFill/>
          </a:ln>
        </p:spPr>
      </p:pic>
      <p:grpSp>
        <p:nvGrpSpPr>
          <p:cNvPr id="619" name="Google Shape;619;p54"/>
          <p:cNvGrpSpPr/>
          <p:nvPr/>
        </p:nvGrpSpPr>
        <p:grpSpPr>
          <a:xfrm rot="3441380">
            <a:off x="-1553913" y="-2307522"/>
            <a:ext cx="4193906" cy="4037264"/>
            <a:chOff x="4780800" y="-2233950"/>
            <a:chExt cx="3846050" cy="3702400"/>
          </a:xfrm>
        </p:grpSpPr>
        <p:sp>
          <p:nvSpPr>
            <p:cNvPr id="620" name="Google Shape;620;p54"/>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3" name="Google Shape;623;p54"/>
          <p:cNvPicPr preferRelativeResize="0"/>
          <p:nvPr/>
        </p:nvPicPr>
        <p:blipFill>
          <a:blip r:embed="rId5">
            <a:alphaModFix/>
          </a:blip>
          <a:stretch>
            <a:fillRect/>
          </a:stretch>
        </p:blipFill>
        <p:spPr>
          <a:xfrm rot="-9703026" flipH="1">
            <a:off x="8355462" y="173645"/>
            <a:ext cx="1218425" cy="113122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15">
    <p:bg>
      <p:bgPr>
        <a:blipFill>
          <a:blip r:embed="rId2">
            <a:alphaModFix/>
          </a:blip>
          <a:stretch>
            <a:fillRect/>
          </a:stretch>
        </a:blipFill>
        <a:effectLst/>
      </p:bgPr>
    </p:bg>
    <p:spTree>
      <p:nvGrpSpPr>
        <p:cNvPr id="1" name="Shape 624"/>
        <p:cNvGrpSpPr/>
        <p:nvPr/>
      </p:nvGrpSpPr>
      <p:grpSpPr>
        <a:xfrm>
          <a:off x="0" y="0"/>
          <a:ext cx="0" cy="0"/>
          <a:chOff x="0" y="0"/>
          <a:chExt cx="0" cy="0"/>
        </a:xfrm>
      </p:grpSpPr>
      <p:pic>
        <p:nvPicPr>
          <p:cNvPr id="625" name="Google Shape;625;p55"/>
          <p:cNvPicPr preferRelativeResize="0"/>
          <p:nvPr/>
        </p:nvPicPr>
        <p:blipFill>
          <a:blip r:embed="rId3">
            <a:alphaModFix amt="90000"/>
          </a:blip>
          <a:stretch>
            <a:fillRect/>
          </a:stretch>
        </p:blipFill>
        <p:spPr>
          <a:xfrm rot="-1316327" flipH="1">
            <a:off x="6702211" y="-894900"/>
            <a:ext cx="3727057" cy="2102355"/>
          </a:xfrm>
          <a:prstGeom prst="rect">
            <a:avLst/>
          </a:prstGeom>
          <a:noFill/>
          <a:ln>
            <a:noFill/>
          </a:ln>
        </p:spPr>
      </p:pic>
      <p:pic>
        <p:nvPicPr>
          <p:cNvPr id="626" name="Google Shape;626;p55"/>
          <p:cNvPicPr preferRelativeResize="0"/>
          <p:nvPr/>
        </p:nvPicPr>
        <p:blipFill>
          <a:blip r:embed="rId4">
            <a:alphaModFix amt="29000"/>
          </a:blip>
          <a:stretch>
            <a:fillRect/>
          </a:stretch>
        </p:blipFill>
        <p:spPr>
          <a:xfrm rot="5400000" flipH="1">
            <a:off x="61454" y="2277749"/>
            <a:ext cx="2349500" cy="1906350"/>
          </a:xfrm>
          <a:prstGeom prst="rect">
            <a:avLst/>
          </a:prstGeom>
          <a:noFill/>
          <a:ln>
            <a:noFill/>
          </a:ln>
        </p:spPr>
      </p:pic>
      <p:pic>
        <p:nvPicPr>
          <p:cNvPr id="627" name="Google Shape;627;p55"/>
          <p:cNvPicPr preferRelativeResize="0"/>
          <p:nvPr/>
        </p:nvPicPr>
        <p:blipFill>
          <a:blip r:embed="rId5">
            <a:alphaModFix amt="50000"/>
          </a:blip>
          <a:stretch>
            <a:fillRect/>
          </a:stretch>
        </p:blipFill>
        <p:spPr>
          <a:xfrm rot="10237126">
            <a:off x="113347" y="3663643"/>
            <a:ext cx="1397528" cy="140263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CUSTOM_16">
    <p:bg>
      <p:bgPr>
        <a:blipFill>
          <a:blip r:embed="rId2">
            <a:alphaModFix/>
          </a:blip>
          <a:stretch>
            <a:fillRect/>
          </a:stretch>
        </a:blipFill>
        <a:effectLst/>
      </p:bgPr>
    </p:bg>
    <p:spTree>
      <p:nvGrpSpPr>
        <p:cNvPr id="1" name="Shape 628"/>
        <p:cNvGrpSpPr/>
        <p:nvPr/>
      </p:nvGrpSpPr>
      <p:grpSpPr>
        <a:xfrm>
          <a:off x="0" y="0"/>
          <a:ext cx="0" cy="0"/>
          <a:chOff x="0" y="0"/>
          <a:chExt cx="0" cy="0"/>
        </a:xfrm>
      </p:grpSpPr>
      <p:grpSp>
        <p:nvGrpSpPr>
          <p:cNvPr id="629" name="Google Shape;629;p56"/>
          <p:cNvGrpSpPr/>
          <p:nvPr/>
        </p:nvGrpSpPr>
        <p:grpSpPr>
          <a:xfrm rot="4456875">
            <a:off x="7364878" y="1496901"/>
            <a:ext cx="4193643" cy="4037011"/>
            <a:chOff x="4780800" y="-2233950"/>
            <a:chExt cx="3846050" cy="3702400"/>
          </a:xfrm>
        </p:grpSpPr>
        <p:sp>
          <p:nvSpPr>
            <p:cNvPr id="630" name="Google Shape;630;p56"/>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6"/>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6"/>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3" name="Google Shape;633;p56"/>
          <p:cNvPicPr preferRelativeResize="0"/>
          <p:nvPr/>
        </p:nvPicPr>
        <p:blipFill>
          <a:blip r:embed="rId3">
            <a:alphaModFix amt="28000"/>
          </a:blip>
          <a:stretch>
            <a:fillRect/>
          </a:stretch>
        </p:blipFill>
        <p:spPr>
          <a:xfrm rot="-2820492">
            <a:off x="22178" y="-302830"/>
            <a:ext cx="1560046" cy="1795034"/>
          </a:xfrm>
          <a:prstGeom prst="rect">
            <a:avLst/>
          </a:prstGeom>
          <a:noFill/>
          <a:ln>
            <a:noFill/>
          </a:ln>
        </p:spPr>
      </p:pic>
      <p:pic>
        <p:nvPicPr>
          <p:cNvPr id="634" name="Google Shape;634;p56"/>
          <p:cNvPicPr preferRelativeResize="0"/>
          <p:nvPr/>
        </p:nvPicPr>
        <p:blipFill>
          <a:blip r:embed="rId4">
            <a:alphaModFix amt="50000"/>
          </a:blip>
          <a:stretch>
            <a:fillRect/>
          </a:stretch>
        </p:blipFill>
        <p:spPr>
          <a:xfrm rot="-562889">
            <a:off x="567448" y="1045114"/>
            <a:ext cx="1269705" cy="1274375"/>
          </a:xfrm>
          <a:prstGeom prst="rect">
            <a:avLst/>
          </a:prstGeom>
          <a:noFill/>
          <a:ln>
            <a:noFill/>
          </a:ln>
        </p:spPr>
      </p:pic>
      <p:pic>
        <p:nvPicPr>
          <p:cNvPr id="635" name="Google Shape;635;p56"/>
          <p:cNvPicPr preferRelativeResize="0"/>
          <p:nvPr/>
        </p:nvPicPr>
        <p:blipFill>
          <a:blip r:embed="rId5">
            <a:alphaModFix/>
          </a:blip>
          <a:stretch>
            <a:fillRect/>
          </a:stretch>
        </p:blipFill>
        <p:spPr>
          <a:xfrm rot="-1096974">
            <a:off x="104012" y="4094687"/>
            <a:ext cx="1218425" cy="11312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4">
  <p:cSld name="CUSTOM_16_1">
    <p:bg>
      <p:bgPr>
        <a:blipFill>
          <a:blip r:embed="rId2">
            <a:alphaModFix/>
          </a:blip>
          <a:stretch>
            <a:fillRect/>
          </a:stretch>
        </a:blipFill>
        <a:effectLst/>
      </p:bgPr>
    </p:bg>
    <p:spTree>
      <p:nvGrpSpPr>
        <p:cNvPr id="1" name="Shape 636"/>
        <p:cNvGrpSpPr/>
        <p:nvPr/>
      </p:nvGrpSpPr>
      <p:grpSpPr>
        <a:xfrm>
          <a:off x="0" y="0"/>
          <a:ext cx="0" cy="0"/>
          <a:chOff x="0" y="0"/>
          <a:chExt cx="0" cy="0"/>
        </a:xfrm>
      </p:grpSpPr>
      <p:grpSp>
        <p:nvGrpSpPr>
          <p:cNvPr id="637" name="Google Shape;637;p57"/>
          <p:cNvGrpSpPr/>
          <p:nvPr/>
        </p:nvGrpSpPr>
        <p:grpSpPr>
          <a:xfrm>
            <a:off x="6178903" y="3031153"/>
            <a:ext cx="4033225" cy="3460633"/>
            <a:chOff x="6166981" y="3031153"/>
            <a:chExt cx="4033225" cy="3460633"/>
          </a:xfrm>
        </p:grpSpPr>
        <p:pic>
          <p:nvPicPr>
            <p:cNvPr id="638" name="Google Shape;638;p57"/>
            <p:cNvPicPr preferRelativeResize="0"/>
            <p:nvPr/>
          </p:nvPicPr>
          <p:blipFill>
            <a:blip r:embed="rId3">
              <a:alphaModFix amt="43000"/>
            </a:blip>
            <a:stretch>
              <a:fillRect/>
            </a:stretch>
          </p:blipFill>
          <p:spPr>
            <a:xfrm flipH="1">
              <a:off x="6166981" y="4428837"/>
              <a:ext cx="4033225" cy="942000"/>
            </a:xfrm>
            <a:prstGeom prst="rect">
              <a:avLst/>
            </a:prstGeom>
            <a:noFill/>
            <a:ln>
              <a:noFill/>
            </a:ln>
          </p:spPr>
        </p:pic>
        <p:grpSp>
          <p:nvGrpSpPr>
            <p:cNvPr id="639" name="Google Shape;639;p57"/>
            <p:cNvGrpSpPr/>
            <p:nvPr/>
          </p:nvGrpSpPr>
          <p:grpSpPr>
            <a:xfrm flipH="1">
              <a:off x="6166981" y="3031153"/>
              <a:ext cx="3594903" cy="3460633"/>
              <a:chOff x="4780800" y="-2233950"/>
              <a:chExt cx="3846050" cy="3702400"/>
            </a:xfrm>
          </p:grpSpPr>
          <p:sp>
            <p:nvSpPr>
              <p:cNvPr id="640" name="Google Shape;640;p57"/>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43" name="Google Shape;643;p57"/>
          <p:cNvPicPr preferRelativeResize="0"/>
          <p:nvPr/>
        </p:nvPicPr>
        <p:blipFill>
          <a:blip r:embed="rId4">
            <a:alphaModFix amt="88000"/>
          </a:blip>
          <a:stretch>
            <a:fillRect/>
          </a:stretch>
        </p:blipFill>
        <p:spPr>
          <a:xfrm rot="10800000" flipH="1">
            <a:off x="-1068128" y="-275951"/>
            <a:ext cx="3195800" cy="15377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5">
  <p:cSld name="CUSTOM_16_1_1">
    <p:bg>
      <p:bgPr>
        <a:blipFill>
          <a:blip r:embed="rId2">
            <a:alphaModFix/>
          </a:blip>
          <a:stretch>
            <a:fillRect/>
          </a:stretch>
        </a:blipFill>
        <a:effectLst/>
      </p:bgPr>
    </p:bg>
    <p:spTree>
      <p:nvGrpSpPr>
        <p:cNvPr id="1" name="Shape 644"/>
        <p:cNvGrpSpPr/>
        <p:nvPr/>
      </p:nvGrpSpPr>
      <p:grpSpPr>
        <a:xfrm>
          <a:off x="0" y="0"/>
          <a:ext cx="0" cy="0"/>
          <a:chOff x="0" y="0"/>
          <a:chExt cx="0" cy="0"/>
        </a:xfrm>
      </p:grpSpPr>
      <p:grpSp>
        <p:nvGrpSpPr>
          <p:cNvPr id="645" name="Google Shape;645;p58"/>
          <p:cNvGrpSpPr/>
          <p:nvPr/>
        </p:nvGrpSpPr>
        <p:grpSpPr>
          <a:xfrm rot="10800000">
            <a:off x="7699950" y="194800"/>
            <a:ext cx="1443325" cy="1279200"/>
            <a:chOff x="0" y="2207725"/>
            <a:chExt cx="1443325" cy="1279200"/>
          </a:xfrm>
        </p:grpSpPr>
        <p:pic>
          <p:nvPicPr>
            <p:cNvPr id="646" name="Google Shape;646;p58"/>
            <p:cNvPicPr preferRelativeResize="0"/>
            <p:nvPr/>
          </p:nvPicPr>
          <p:blipFill rotWithShape="1">
            <a:blip r:embed="rId3">
              <a:alphaModFix amt="43000"/>
            </a:blip>
            <a:srcRect l="52890"/>
            <a:stretch/>
          </p:blipFill>
          <p:spPr>
            <a:xfrm>
              <a:off x="0" y="3064675"/>
              <a:ext cx="1443325" cy="422250"/>
            </a:xfrm>
            <a:prstGeom prst="rect">
              <a:avLst/>
            </a:prstGeom>
            <a:noFill/>
            <a:ln>
              <a:noFill/>
            </a:ln>
          </p:spPr>
        </p:pic>
        <p:pic>
          <p:nvPicPr>
            <p:cNvPr id="647" name="Google Shape;647;p58"/>
            <p:cNvPicPr preferRelativeResize="0"/>
            <p:nvPr/>
          </p:nvPicPr>
          <p:blipFill rotWithShape="1">
            <a:blip r:embed="rId4">
              <a:alphaModFix/>
            </a:blip>
            <a:srcRect l="11237"/>
            <a:stretch/>
          </p:blipFill>
          <p:spPr>
            <a:xfrm rot="21">
              <a:off x="0" y="2207728"/>
              <a:ext cx="1081499" cy="1131244"/>
            </a:xfrm>
            <a:prstGeom prst="rect">
              <a:avLst/>
            </a:prstGeom>
            <a:noFill/>
            <a:ln>
              <a:noFill/>
            </a:ln>
          </p:spPr>
        </p:pic>
      </p:grpSp>
      <p:pic>
        <p:nvPicPr>
          <p:cNvPr id="648" name="Google Shape;648;p58"/>
          <p:cNvPicPr preferRelativeResize="0"/>
          <p:nvPr/>
        </p:nvPicPr>
        <p:blipFill rotWithShape="1">
          <a:blip r:embed="rId5">
            <a:alphaModFix/>
          </a:blip>
          <a:srcRect t="13726" r="31082"/>
          <a:stretch/>
        </p:blipFill>
        <p:spPr>
          <a:xfrm flipH="1">
            <a:off x="9" y="-12"/>
            <a:ext cx="997317" cy="868676"/>
          </a:xfrm>
          <a:prstGeom prst="rect">
            <a:avLst/>
          </a:prstGeom>
          <a:noFill/>
          <a:ln>
            <a:noFill/>
          </a:ln>
        </p:spPr>
      </p:pic>
      <p:pic>
        <p:nvPicPr>
          <p:cNvPr id="649" name="Google Shape;649;p58"/>
          <p:cNvPicPr preferRelativeResize="0"/>
          <p:nvPr/>
        </p:nvPicPr>
        <p:blipFill>
          <a:blip r:embed="rId6">
            <a:alphaModFix amt="32000"/>
          </a:blip>
          <a:stretch>
            <a:fillRect/>
          </a:stretch>
        </p:blipFill>
        <p:spPr>
          <a:xfrm rot="10800000">
            <a:off x="6705274" y="3461137"/>
            <a:ext cx="3432715" cy="22948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5"/>
          <p:cNvPicPr preferRelativeResize="0"/>
          <p:nvPr/>
        </p:nvPicPr>
        <p:blipFill>
          <a:blip r:embed="rId3">
            <a:alphaModFix amt="35000"/>
          </a:blip>
          <a:stretch>
            <a:fillRect/>
          </a:stretch>
        </p:blipFill>
        <p:spPr>
          <a:xfrm rot="-3232279" flipH="1">
            <a:off x="7684334" y="778805"/>
            <a:ext cx="3285481" cy="1929119"/>
          </a:xfrm>
          <a:prstGeom prst="rect">
            <a:avLst/>
          </a:prstGeom>
          <a:noFill/>
          <a:ln>
            <a:noFill/>
          </a:ln>
        </p:spPr>
      </p:pic>
      <p:pic>
        <p:nvPicPr>
          <p:cNvPr id="32" name="Google Shape;32;p5"/>
          <p:cNvPicPr preferRelativeResize="0"/>
          <p:nvPr/>
        </p:nvPicPr>
        <p:blipFill rotWithShape="1">
          <a:blip r:embed="rId4">
            <a:alphaModFix amt="27000"/>
          </a:blip>
          <a:srcRect l="-15486"/>
          <a:stretch/>
        </p:blipFill>
        <p:spPr>
          <a:xfrm rot="1645784">
            <a:off x="-1466138" y="2636608"/>
            <a:ext cx="3431328" cy="2256729"/>
          </a:xfrm>
          <a:prstGeom prst="rect">
            <a:avLst/>
          </a:prstGeom>
          <a:noFill/>
          <a:ln>
            <a:noFill/>
          </a:ln>
        </p:spPr>
      </p:pic>
      <p:grpSp>
        <p:nvGrpSpPr>
          <p:cNvPr id="33" name="Google Shape;33;p5"/>
          <p:cNvGrpSpPr/>
          <p:nvPr/>
        </p:nvGrpSpPr>
        <p:grpSpPr>
          <a:xfrm rot="3967181">
            <a:off x="7420820" y="1659838"/>
            <a:ext cx="4193505" cy="4036878"/>
            <a:chOff x="4780800" y="-2233950"/>
            <a:chExt cx="3846050" cy="3702400"/>
          </a:xfrm>
        </p:grpSpPr>
        <p:sp>
          <p:nvSpPr>
            <p:cNvPr id="34" name="Google Shape;34;p5"/>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Google Shape;37;p5"/>
          <p:cNvPicPr preferRelativeResize="0"/>
          <p:nvPr/>
        </p:nvPicPr>
        <p:blipFill>
          <a:blip r:embed="rId5">
            <a:alphaModFix amt="88000"/>
          </a:blip>
          <a:stretch>
            <a:fillRect/>
          </a:stretch>
        </p:blipFill>
        <p:spPr>
          <a:xfrm rot="-2699998" flipH="1">
            <a:off x="-784703" y="-615825"/>
            <a:ext cx="3610227" cy="1737125"/>
          </a:xfrm>
          <a:prstGeom prst="rect">
            <a:avLst/>
          </a:prstGeom>
          <a:noFill/>
          <a:ln>
            <a:noFill/>
          </a:ln>
        </p:spPr>
      </p:pic>
      <p:sp>
        <p:nvSpPr>
          <p:cNvPr id="38" name="Google Shape;38;p5"/>
          <p:cNvSpPr txBox="1">
            <a:spLocks noGrp="1"/>
          </p:cNvSpPr>
          <p:nvPr>
            <p:ph type="title"/>
          </p:nvPr>
        </p:nvSpPr>
        <p:spPr>
          <a:xfrm>
            <a:off x="1816475" y="2417000"/>
            <a:ext cx="2416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200"/>
              <a:buNone/>
              <a:defRPr sz="2200" b="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39" name="Google Shape;39;p5"/>
          <p:cNvSpPr txBox="1">
            <a:spLocks noGrp="1"/>
          </p:cNvSpPr>
          <p:nvPr>
            <p:ph type="title" idx="2"/>
          </p:nvPr>
        </p:nvSpPr>
        <p:spPr>
          <a:xfrm>
            <a:off x="4910800" y="2417000"/>
            <a:ext cx="2416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200"/>
              <a:buNone/>
              <a:defRPr sz="2200" b="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40" name="Google Shape;40;p5"/>
          <p:cNvSpPr txBox="1">
            <a:spLocks noGrp="1"/>
          </p:cNvSpPr>
          <p:nvPr>
            <p:ph type="subTitle" idx="1"/>
          </p:nvPr>
        </p:nvSpPr>
        <p:spPr>
          <a:xfrm>
            <a:off x="4910798" y="3057026"/>
            <a:ext cx="24168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900"/>
              <a:buNone/>
              <a:defRPr sz="1500" b="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
        <p:nvSpPr>
          <p:cNvPr id="41" name="Google Shape;41;p5"/>
          <p:cNvSpPr txBox="1">
            <a:spLocks noGrp="1"/>
          </p:cNvSpPr>
          <p:nvPr>
            <p:ph type="subTitle" idx="3"/>
          </p:nvPr>
        </p:nvSpPr>
        <p:spPr>
          <a:xfrm>
            <a:off x="1816474" y="3057026"/>
            <a:ext cx="24168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900"/>
              <a:buNone/>
              <a:defRPr sz="1500" b="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
        <p:nvSpPr>
          <p:cNvPr id="42" name="Google Shape;42;p5"/>
          <p:cNvSpPr txBox="1">
            <a:spLocks noGrp="1"/>
          </p:cNvSpPr>
          <p:nvPr>
            <p:ph type="title" idx="4"/>
          </p:nvPr>
        </p:nvSpPr>
        <p:spPr>
          <a:xfrm>
            <a:off x="713225" y="445025"/>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13225" y="445025"/>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5" name="Google Shape;45;p6"/>
          <p:cNvPicPr preferRelativeResize="0"/>
          <p:nvPr/>
        </p:nvPicPr>
        <p:blipFill>
          <a:blip r:embed="rId3">
            <a:alphaModFix amt="37000"/>
          </a:blip>
          <a:stretch>
            <a:fillRect/>
          </a:stretch>
        </p:blipFill>
        <p:spPr>
          <a:xfrm rot="3513199" flipH="1">
            <a:off x="7511418" y="2655920"/>
            <a:ext cx="4565903" cy="3642914"/>
          </a:xfrm>
          <a:prstGeom prst="rect">
            <a:avLst/>
          </a:prstGeom>
          <a:noFill/>
          <a:ln>
            <a:noFill/>
          </a:ln>
        </p:spPr>
      </p:pic>
      <p:pic>
        <p:nvPicPr>
          <p:cNvPr id="46" name="Google Shape;46;p6"/>
          <p:cNvPicPr preferRelativeResize="0"/>
          <p:nvPr/>
        </p:nvPicPr>
        <p:blipFill>
          <a:blip r:embed="rId4">
            <a:alphaModFix amt="50000"/>
          </a:blip>
          <a:stretch>
            <a:fillRect/>
          </a:stretch>
        </p:blipFill>
        <p:spPr>
          <a:xfrm rot="-9696318">
            <a:off x="-941736" y="-212973"/>
            <a:ext cx="1578157" cy="1583903"/>
          </a:xfrm>
          <a:prstGeom prst="rect">
            <a:avLst/>
          </a:prstGeom>
          <a:noFill/>
          <a:ln>
            <a:noFill/>
          </a:ln>
        </p:spPr>
      </p:pic>
      <p:grpSp>
        <p:nvGrpSpPr>
          <p:cNvPr id="47" name="Google Shape;47;p6"/>
          <p:cNvGrpSpPr/>
          <p:nvPr/>
        </p:nvGrpSpPr>
        <p:grpSpPr>
          <a:xfrm rot="7741793" flipH="1">
            <a:off x="-2164217" y="1314825"/>
            <a:ext cx="4194021" cy="4037374"/>
            <a:chOff x="4780800" y="-2233950"/>
            <a:chExt cx="3846050" cy="3702400"/>
          </a:xfrm>
        </p:grpSpPr>
        <p:sp>
          <p:nvSpPr>
            <p:cNvPr id="48" name="Google Shape;48;p6"/>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388100" y="1157250"/>
            <a:ext cx="6367800" cy="2829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58" name="Google Shape;58;p8"/>
          <p:cNvPicPr preferRelativeResize="0"/>
          <p:nvPr/>
        </p:nvPicPr>
        <p:blipFill>
          <a:blip r:embed="rId3">
            <a:alphaModFix amt="88000"/>
          </a:blip>
          <a:stretch>
            <a:fillRect/>
          </a:stretch>
        </p:blipFill>
        <p:spPr>
          <a:xfrm rot="-4254734">
            <a:off x="6520301" y="-831051"/>
            <a:ext cx="4356176" cy="2096051"/>
          </a:xfrm>
          <a:prstGeom prst="rect">
            <a:avLst/>
          </a:prstGeom>
          <a:noFill/>
          <a:ln>
            <a:noFill/>
          </a:ln>
        </p:spPr>
      </p:pic>
      <p:grpSp>
        <p:nvGrpSpPr>
          <p:cNvPr id="59" name="Google Shape;59;p8"/>
          <p:cNvGrpSpPr/>
          <p:nvPr/>
        </p:nvGrpSpPr>
        <p:grpSpPr>
          <a:xfrm rot="6904499">
            <a:off x="-941776" y="-602483"/>
            <a:ext cx="4193588" cy="4036958"/>
            <a:chOff x="4780800" y="-2233950"/>
            <a:chExt cx="3846050" cy="3702400"/>
          </a:xfrm>
        </p:grpSpPr>
        <p:sp>
          <p:nvSpPr>
            <p:cNvPr id="60" name="Google Shape;60;p8"/>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 name="Google Shape;63;p8"/>
          <p:cNvPicPr preferRelativeResize="0"/>
          <p:nvPr/>
        </p:nvPicPr>
        <p:blipFill>
          <a:blip r:embed="rId4">
            <a:alphaModFix amt="56000"/>
          </a:blip>
          <a:stretch>
            <a:fillRect/>
          </a:stretch>
        </p:blipFill>
        <p:spPr>
          <a:xfrm rot="7800252" flipH="1">
            <a:off x="6024550" y="3638428"/>
            <a:ext cx="4242517" cy="3384898"/>
          </a:xfrm>
          <a:prstGeom prst="rect">
            <a:avLst/>
          </a:prstGeom>
          <a:noFill/>
          <a:ln>
            <a:noFill/>
          </a:ln>
        </p:spPr>
      </p:pic>
      <p:pic>
        <p:nvPicPr>
          <p:cNvPr id="64" name="Google Shape;64;p8"/>
          <p:cNvPicPr preferRelativeResize="0"/>
          <p:nvPr/>
        </p:nvPicPr>
        <p:blipFill>
          <a:blip r:embed="rId5">
            <a:alphaModFix amt="71000"/>
          </a:blip>
          <a:stretch>
            <a:fillRect/>
          </a:stretch>
        </p:blipFill>
        <p:spPr>
          <a:xfrm flipH="1">
            <a:off x="-133448" y="3624337"/>
            <a:ext cx="1605699" cy="1889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2384225" y="1215313"/>
            <a:ext cx="4368000" cy="9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9"/>
          <p:cNvSpPr txBox="1">
            <a:spLocks noGrp="1"/>
          </p:cNvSpPr>
          <p:nvPr>
            <p:ph type="subTitle" idx="1"/>
          </p:nvPr>
        </p:nvSpPr>
        <p:spPr>
          <a:xfrm>
            <a:off x="2593625" y="2246400"/>
            <a:ext cx="39492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68" name="Google Shape;68;p9"/>
          <p:cNvPicPr preferRelativeResize="0"/>
          <p:nvPr/>
        </p:nvPicPr>
        <p:blipFill>
          <a:blip r:embed="rId3">
            <a:alphaModFix/>
          </a:blip>
          <a:stretch>
            <a:fillRect/>
          </a:stretch>
        </p:blipFill>
        <p:spPr>
          <a:xfrm flipH="1">
            <a:off x="172735" y="317150"/>
            <a:ext cx="1946583" cy="1354398"/>
          </a:xfrm>
          <a:prstGeom prst="rect">
            <a:avLst/>
          </a:prstGeom>
          <a:noFill/>
          <a:ln>
            <a:noFill/>
          </a:ln>
        </p:spPr>
      </p:pic>
      <p:pic>
        <p:nvPicPr>
          <p:cNvPr id="69" name="Google Shape;69;p9"/>
          <p:cNvPicPr preferRelativeResize="0"/>
          <p:nvPr/>
        </p:nvPicPr>
        <p:blipFill>
          <a:blip r:embed="rId4">
            <a:alphaModFix amt="90000"/>
          </a:blip>
          <a:stretch>
            <a:fillRect/>
          </a:stretch>
        </p:blipFill>
        <p:spPr>
          <a:xfrm rot="1316327">
            <a:off x="113758" y="3141549"/>
            <a:ext cx="3727057" cy="2102355"/>
          </a:xfrm>
          <a:prstGeom prst="rect">
            <a:avLst/>
          </a:prstGeom>
          <a:noFill/>
          <a:ln>
            <a:noFill/>
          </a:ln>
        </p:spPr>
      </p:pic>
      <p:pic>
        <p:nvPicPr>
          <p:cNvPr id="70" name="Google Shape;70;p9"/>
          <p:cNvPicPr preferRelativeResize="0"/>
          <p:nvPr/>
        </p:nvPicPr>
        <p:blipFill>
          <a:blip r:embed="rId5">
            <a:alphaModFix amt="29000"/>
          </a:blip>
          <a:stretch>
            <a:fillRect/>
          </a:stretch>
        </p:blipFill>
        <p:spPr>
          <a:xfrm rot="-5400000">
            <a:off x="6741421" y="2250449"/>
            <a:ext cx="2349500" cy="1906350"/>
          </a:xfrm>
          <a:prstGeom prst="rect">
            <a:avLst/>
          </a:prstGeom>
          <a:noFill/>
          <a:ln>
            <a:noFill/>
          </a:ln>
        </p:spPr>
      </p:pic>
      <p:pic>
        <p:nvPicPr>
          <p:cNvPr id="71" name="Google Shape;71;p9"/>
          <p:cNvPicPr preferRelativeResize="0"/>
          <p:nvPr/>
        </p:nvPicPr>
        <p:blipFill>
          <a:blip r:embed="rId6">
            <a:alphaModFix amt="50000"/>
          </a:blip>
          <a:stretch>
            <a:fillRect/>
          </a:stretch>
        </p:blipFill>
        <p:spPr>
          <a:xfrm rot="-10237126" flipH="1">
            <a:off x="7641500" y="3636343"/>
            <a:ext cx="1397528" cy="140263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subTitle" idx="1"/>
          </p:nvPr>
        </p:nvSpPr>
        <p:spPr>
          <a:xfrm>
            <a:off x="6100925" y="660650"/>
            <a:ext cx="2328600" cy="6705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5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subTitle" idx="2"/>
          </p:nvPr>
        </p:nvSpPr>
        <p:spPr>
          <a:xfrm>
            <a:off x="6100925" y="2759917"/>
            <a:ext cx="2328600" cy="6711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5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6" name="Google Shape;86;p13"/>
          <p:cNvSpPr txBox="1">
            <a:spLocks noGrp="1"/>
          </p:cNvSpPr>
          <p:nvPr>
            <p:ph type="ctrTitle"/>
          </p:nvPr>
        </p:nvSpPr>
        <p:spPr>
          <a:xfrm>
            <a:off x="4192874" y="660650"/>
            <a:ext cx="1865100" cy="67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600"/>
              <a:buFont typeface="Fira Sans Condensed Medium"/>
              <a:buNone/>
              <a:defRPr sz="2200">
                <a:solidFill>
                  <a:schemeClr val="dk1"/>
                </a:solidFill>
                <a:latin typeface="Alfa Slab One"/>
                <a:ea typeface="Alfa Slab One"/>
                <a:cs typeface="Alfa Slab One"/>
                <a:sym typeface="Alfa Slab One"/>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7" name="Google Shape;87;p13"/>
          <p:cNvSpPr txBox="1">
            <a:spLocks noGrp="1"/>
          </p:cNvSpPr>
          <p:nvPr>
            <p:ph type="ctrTitle" idx="3"/>
          </p:nvPr>
        </p:nvSpPr>
        <p:spPr>
          <a:xfrm>
            <a:off x="4192874" y="2759917"/>
            <a:ext cx="1865100" cy="67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600"/>
              <a:buFont typeface="Fira Sans Condensed Medium"/>
              <a:buNone/>
              <a:defRPr sz="2200">
                <a:solidFill>
                  <a:schemeClr val="dk1"/>
                </a:solidFill>
                <a:latin typeface="Alfa Slab One"/>
                <a:ea typeface="Alfa Slab One"/>
                <a:cs typeface="Alfa Slab One"/>
                <a:sym typeface="Alfa Slab One"/>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8" name="Google Shape;88;p13"/>
          <p:cNvSpPr txBox="1">
            <a:spLocks noGrp="1"/>
          </p:cNvSpPr>
          <p:nvPr>
            <p:ph type="subTitle" idx="4"/>
          </p:nvPr>
        </p:nvSpPr>
        <p:spPr>
          <a:xfrm>
            <a:off x="6100925" y="1710133"/>
            <a:ext cx="2328600" cy="670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5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9" name="Google Shape;89;p13"/>
          <p:cNvSpPr txBox="1">
            <a:spLocks noGrp="1"/>
          </p:cNvSpPr>
          <p:nvPr>
            <p:ph type="ctrTitle" idx="5"/>
          </p:nvPr>
        </p:nvSpPr>
        <p:spPr>
          <a:xfrm>
            <a:off x="4192874" y="1710133"/>
            <a:ext cx="1865100" cy="67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600"/>
              <a:buFont typeface="Fira Sans Condensed Medium"/>
              <a:buNone/>
              <a:defRPr sz="2200">
                <a:solidFill>
                  <a:schemeClr val="dk1"/>
                </a:solidFill>
                <a:latin typeface="Alfa Slab One"/>
                <a:ea typeface="Alfa Slab One"/>
                <a:cs typeface="Alfa Slab One"/>
                <a:sym typeface="Alfa Slab One"/>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0" name="Google Shape;90;p13"/>
          <p:cNvSpPr txBox="1">
            <a:spLocks noGrp="1"/>
          </p:cNvSpPr>
          <p:nvPr>
            <p:ph type="subTitle" idx="6"/>
          </p:nvPr>
        </p:nvSpPr>
        <p:spPr>
          <a:xfrm>
            <a:off x="6100925" y="3810000"/>
            <a:ext cx="2328600" cy="6711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5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1" name="Google Shape;91;p13"/>
          <p:cNvSpPr txBox="1">
            <a:spLocks noGrp="1"/>
          </p:cNvSpPr>
          <p:nvPr>
            <p:ph type="ctrTitle" idx="7"/>
          </p:nvPr>
        </p:nvSpPr>
        <p:spPr>
          <a:xfrm>
            <a:off x="4192874" y="3810000"/>
            <a:ext cx="1865100" cy="67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600"/>
              <a:buFont typeface="Fira Sans Condensed Medium"/>
              <a:buNone/>
              <a:defRPr sz="2200">
                <a:solidFill>
                  <a:schemeClr val="dk1"/>
                </a:solidFill>
                <a:latin typeface="Alfa Slab One"/>
                <a:ea typeface="Alfa Slab One"/>
                <a:cs typeface="Alfa Slab One"/>
                <a:sym typeface="Alfa Slab One"/>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2" name="Google Shape;92;p13"/>
          <p:cNvSpPr txBox="1">
            <a:spLocks noGrp="1"/>
          </p:cNvSpPr>
          <p:nvPr>
            <p:ph type="title" idx="8" hasCustomPrompt="1"/>
          </p:nvPr>
        </p:nvSpPr>
        <p:spPr>
          <a:xfrm>
            <a:off x="3219600" y="660650"/>
            <a:ext cx="916500" cy="6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400">
                <a:solidFill>
                  <a:schemeClr val="lt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93" name="Google Shape;93;p13"/>
          <p:cNvSpPr txBox="1">
            <a:spLocks noGrp="1"/>
          </p:cNvSpPr>
          <p:nvPr>
            <p:ph type="title" idx="9" hasCustomPrompt="1"/>
          </p:nvPr>
        </p:nvSpPr>
        <p:spPr>
          <a:xfrm>
            <a:off x="3219600" y="1710233"/>
            <a:ext cx="916500" cy="6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400">
                <a:solidFill>
                  <a:schemeClr val="lt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94" name="Google Shape;94;p13"/>
          <p:cNvSpPr txBox="1">
            <a:spLocks noGrp="1"/>
          </p:cNvSpPr>
          <p:nvPr>
            <p:ph type="title" idx="13" hasCustomPrompt="1"/>
          </p:nvPr>
        </p:nvSpPr>
        <p:spPr>
          <a:xfrm>
            <a:off x="3219600" y="2759817"/>
            <a:ext cx="916500" cy="6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400">
                <a:solidFill>
                  <a:schemeClr val="lt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95" name="Google Shape;95;p13"/>
          <p:cNvSpPr txBox="1">
            <a:spLocks noGrp="1"/>
          </p:cNvSpPr>
          <p:nvPr>
            <p:ph type="title" idx="14" hasCustomPrompt="1"/>
          </p:nvPr>
        </p:nvSpPr>
        <p:spPr>
          <a:xfrm>
            <a:off x="3219600" y="3810000"/>
            <a:ext cx="916500" cy="6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400">
                <a:solidFill>
                  <a:schemeClr val="lt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96" name="Google Shape;96;p13"/>
          <p:cNvSpPr txBox="1">
            <a:spLocks noGrp="1"/>
          </p:cNvSpPr>
          <p:nvPr>
            <p:ph type="title" idx="15"/>
          </p:nvPr>
        </p:nvSpPr>
        <p:spPr>
          <a:xfrm>
            <a:off x="714375" y="1995600"/>
            <a:ext cx="2505300" cy="1152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800">
                <a:solidFill>
                  <a:schemeClr val="dk2"/>
                </a:solidFill>
                <a:latin typeface="Alfa Slab One"/>
                <a:ea typeface="Alfa Slab One"/>
                <a:cs typeface="Alfa Slab One"/>
                <a:sym typeface="Alfa Slab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 name="Google Shape;97;p13"/>
          <p:cNvGrpSpPr/>
          <p:nvPr/>
        </p:nvGrpSpPr>
        <p:grpSpPr>
          <a:xfrm rot="8771088">
            <a:off x="112940" y="3690765"/>
            <a:ext cx="3028375" cy="2915265"/>
            <a:chOff x="4780800" y="-2233950"/>
            <a:chExt cx="3846050" cy="3702400"/>
          </a:xfrm>
        </p:grpSpPr>
        <p:sp>
          <p:nvSpPr>
            <p:cNvPr id="98" name="Google Shape;98;p13"/>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1" name="Google Shape;101;p13"/>
          <p:cNvPicPr preferRelativeResize="0"/>
          <p:nvPr/>
        </p:nvPicPr>
        <p:blipFill>
          <a:blip r:embed="rId3">
            <a:alphaModFix/>
          </a:blip>
          <a:stretch>
            <a:fillRect/>
          </a:stretch>
        </p:blipFill>
        <p:spPr>
          <a:xfrm rot="-1096974">
            <a:off x="8239912" y="-306688"/>
            <a:ext cx="1218425" cy="11312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CUSTOM_1_1">
    <p:bg>
      <p:bgPr>
        <a:blipFill>
          <a:blip r:embed="rId2">
            <a:alphaModFix/>
          </a:blip>
          <a:stretch>
            <a:fillRect/>
          </a:stretch>
        </a:blipFill>
        <a:effectLst/>
      </p:bgPr>
    </p:bg>
    <p:spTree>
      <p:nvGrpSpPr>
        <p:cNvPr id="1" name="Shape 102"/>
        <p:cNvGrpSpPr/>
        <p:nvPr/>
      </p:nvGrpSpPr>
      <p:grpSpPr>
        <a:xfrm>
          <a:off x="0" y="0"/>
          <a:ext cx="0" cy="0"/>
          <a:chOff x="0" y="0"/>
          <a:chExt cx="0" cy="0"/>
        </a:xfrm>
      </p:grpSpPr>
      <p:grpSp>
        <p:nvGrpSpPr>
          <p:cNvPr id="103" name="Google Shape;103;p14"/>
          <p:cNvGrpSpPr/>
          <p:nvPr/>
        </p:nvGrpSpPr>
        <p:grpSpPr>
          <a:xfrm>
            <a:off x="0" y="-1"/>
            <a:ext cx="9144001" cy="868675"/>
            <a:chOff x="0" y="-1"/>
            <a:chExt cx="9144001" cy="868675"/>
          </a:xfrm>
        </p:grpSpPr>
        <p:grpSp>
          <p:nvGrpSpPr>
            <p:cNvPr id="104" name="Google Shape;104;p14"/>
            <p:cNvGrpSpPr/>
            <p:nvPr/>
          </p:nvGrpSpPr>
          <p:grpSpPr>
            <a:xfrm>
              <a:off x="0" y="306575"/>
              <a:ext cx="9144001" cy="465875"/>
              <a:chOff x="0" y="306575"/>
              <a:chExt cx="9144001" cy="465875"/>
            </a:xfrm>
          </p:grpSpPr>
          <p:pic>
            <p:nvPicPr>
              <p:cNvPr id="105" name="Google Shape;105;p14"/>
              <p:cNvPicPr preferRelativeResize="0"/>
              <p:nvPr/>
            </p:nvPicPr>
            <p:blipFill rotWithShape="1">
              <a:blip r:embed="rId3">
                <a:alphaModFix amt="31000"/>
              </a:blip>
              <a:srcRect r="70108"/>
              <a:stretch/>
            </p:blipFill>
            <p:spPr>
              <a:xfrm>
                <a:off x="7290800" y="306575"/>
                <a:ext cx="1853200" cy="465875"/>
              </a:xfrm>
              <a:prstGeom prst="rect">
                <a:avLst/>
              </a:prstGeom>
              <a:noFill/>
              <a:ln>
                <a:noFill/>
              </a:ln>
            </p:spPr>
          </p:pic>
          <p:pic>
            <p:nvPicPr>
              <p:cNvPr id="106" name="Google Shape;106;p14"/>
              <p:cNvPicPr preferRelativeResize="0"/>
              <p:nvPr/>
            </p:nvPicPr>
            <p:blipFill rotWithShape="1">
              <a:blip r:embed="rId4">
                <a:alphaModFix amt="65000"/>
              </a:blip>
              <a:srcRect l="26756"/>
              <a:stretch/>
            </p:blipFill>
            <p:spPr>
              <a:xfrm>
                <a:off x="0" y="445025"/>
                <a:ext cx="1930825" cy="323850"/>
              </a:xfrm>
              <a:prstGeom prst="rect">
                <a:avLst/>
              </a:prstGeom>
              <a:noFill/>
              <a:ln>
                <a:noFill/>
              </a:ln>
            </p:spPr>
          </p:pic>
        </p:grpSp>
        <p:pic>
          <p:nvPicPr>
            <p:cNvPr id="107" name="Google Shape;107;p14"/>
            <p:cNvPicPr preferRelativeResize="0"/>
            <p:nvPr/>
          </p:nvPicPr>
          <p:blipFill rotWithShape="1">
            <a:blip r:embed="rId5">
              <a:alphaModFix amt="17000"/>
            </a:blip>
            <a:srcRect l="36427" t="50266"/>
            <a:stretch/>
          </p:blipFill>
          <p:spPr>
            <a:xfrm rot="-12">
              <a:off x="0" y="1"/>
              <a:ext cx="1461924" cy="868669"/>
            </a:xfrm>
            <a:prstGeom prst="rect">
              <a:avLst/>
            </a:prstGeom>
            <a:noFill/>
            <a:ln>
              <a:noFill/>
            </a:ln>
          </p:spPr>
        </p:pic>
      </p:grpSp>
      <p:grpSp>
        <p:nvGrpSpPr>
          <p:cNvPr id="108" name="Google Shape;108;p14"/>
          <p:cNvGrpSpPr/>
          <p:nvPr/>
        </p:nvGrpSpPr>
        <p:grpSpPr>
          <a:xfrm>
            <a:off x="2" y="4241563"/>
            <a:ext cx="9143996" cy="734025"/>
            <a:chOff x="0" y="4241563"/>
            <a:chExt cx="9143996" cy="734025"/>
          </a:xfrm>
        </p:grpSpPr>
        <p:pic>
          <p:nvPicPr>
            <p:cNvPr id="109" name="Google Shape;109;p14"/>
            <p:cNvPicPr preferRelativeResize="0"/>
            <p:nvPr/>
          </p:nvPicPr>
          <p:blipFill rotWithShape="1">
            <a:blip r:embed="rId6">
              <a:alphaModFix amt="35000"/>
            </a:blip>
            <a:srcRect r="17081"/>
            <a:stretch/>
          </p:blipFill>
          <p:spPr>
            <a:xfrm flipH="1">
              <a:off x="0" y="4241563"/>
              <a:ext cx="2642625" cy="734025"/>
            </a:xfrm>
            <a:prstGeom prst="rect">
              <a:avLst/>
            </a:prstGeom>
            <a:noFill/>
            <a:ln>
              <a:noFill/>
            </a:ln>
          </p:spPr>
        </p:pic>
        <p:pic>
          <p:nvPicPr>
            <p:cNvPr id="110" name="Google Shape;110;p14"/>
            <p:cNvPicPr preferRelativeResize="0"/>
            <p:nvPr/>
          </p:nvPicPr>
          <p:blipFill rotWithShape="1">
            <a:blip r:embed="rId7">
              <a:alphaModFix amt="57000"/>
            </a:blip>
            <a:srcRect r="34002"/>
            <a:stretch/>
          </p:blipFill>
          <p:spPr>
            <a:xfrm>
              <a:off x="6501371" y="4402887"/>
              <a:ext cx="2642625" cy="572700"/>
            </a:xfrm>
            <a:prstGeom prst="rect">
              <a:avLst/>
            </a:prstGeom>
            <a:noFill/>
            <a:ln>
              <a:noFill/>
            </a:ln>
          </p:spPr>
        </p:pic>
      </p:grpSp>
      <p:sp>
        <p:nvSpPr>
          <p:cNvPr id="111" name="Google Shape;111;p14">
            <a:hlinkClick r:id="rId8" action="ppaction://hlinksldjump"/>
          </p:cNvPr>
          <p:cNvSpPr txBox="1">
            <a:spLocks noGrp="1"/>
          </p:cNvSpPr>
          <p:nvPr>
            <p:ph type="title" hasCustomPrompt="1"/>
          </p:nvPr>
        </p:nvSpPr>
        <p:spPr>
          <a:xfrm>
            <a:off x="1436624" y="1647208"/>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400"/>
              <a:buNone/>
              <a:defRPr sz="3400">
                <a:solidFill>
                  <a:schemeClr val="dk1"/>
                </a:solidFill>
              </a:defRPr>
            </a:lvl1pPr>
            <a:lvl2pPr lvl="1"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2pPr>
            <a:lvl3pPr lvl="2"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3pPr>
            <a:lvl4pPr lvl="3"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4pPr>
            <a:lvl5pPr lvl="4"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5pPr>
            <a:lvl6pPr lvl="5"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6pPr>
            <a:lvl7pPr lvl="6"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7pPr>
            <a:lvl8pPr lvl="7"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8pPr>
            <a:lvl9pPr lvl="8"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9pPr>
          </a:lstStyle>
          <a:p>
            <a:r>
              <a:t>xx%</a:t>
            </a:r>
          </a:p>
        </p:txBody>
      </p:sp>
      <p:sp>
        <p:nvSpPr>
          <p:cNvPr id="112" name="Google Shape;112;p14">
            <a:hlinkClick r:id="rId8" action="ppaction://hlinksldjump"/>
          </p:cNvPr>
          <p:cNvSpPr txBox="1">
            <a:spLocks noGrp="1"/>
          </p:cNvSpPr>
          <p:nvPr>
            <p:ph type="subTitle" idx="1"/>
          </p:nvPr>
        </p:nvSpPr>
        <p:spPr>
          <a:xfrm>
            <a:off x="718274" y="2581600"/>
            <a:ext cx="2322600" cy="68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3" name="Google Shape;113;p14">
            <a:hlinkClick r:id="rId8" action="ppaction://hlinksldjump"/>
          </p:cNvPr>
          <p:cNvSpPr txBox="1">
            <a:spLocks noGrp="1"/>
          </p:cNvSpPr>
          <p:nvPr>
            <p:ph type="subTitle" idx="2"/>
          </p:nvPr>
        </p:nvSpPr>
        <p:spPr>
          <a:xfrm>
            <a:off x="717524" y="3290183"/>
            <a:ext cx="2324100" cy="68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14" name="Google Shape;114;p14">
            <a:hlinkClick r:id="rId9" action="ppaction://hlinksldjump"/>
          </p:cNvPr>
          <p:cNvSpPr txBox="1">
            <a:spLocks noGrp="1"/>
          </p:cNvSpPr>
          <p:nvPr>
            <p:ph type="title" idx="3" hasCustomPrompt="1"/>
          </p:nvPr>
        </p:nvSpPr>
        <p:spPr>
          <a:xfrm>
            <a:off x="4124199" y="1647208"/>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400"/>
              <a:buNone/>
              <a:defRPr sz="3400">
                <a:solidFill>
                  <a:schemeClr val="dk1"/>
                </a:solidFill>
              </a:defRPr>
            </a:lvl1pPr>
            <a:lvl2pPr lvl="1"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2pPr>
            <a:lvl3pPr lvl="2"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3pPr>
            <a:lvl4pPr lvl="3"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4pPr>
            <a:lvl5pPr lvl="4"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5pPr>
            <a:lvl6pPr lvl="5"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6pPr>
            <a:lvl7pPr lvl="6"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7pPr>
            <a:lvl8pPr lvl="7"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8pPr>
            <a:lvl9pPr lvl="8"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9pPr>
          </a:lstStyle>
          <a:p>
            <a:r>
              <a:t>xx%</a:t>
            </a:r>
          </a:p>
        </p:txBody>
      </p:sp>
      <p:sp>
        <p:nvSpPr>
          <p:cNvPr id="115" name="Google Shape;115;p14">
            <a:hlinkClick r:id="rId9" action="ppaction://hlinksldjump"/>
          </p:cNvPr>
          <p:cNvSpPr txBox="1">
            <a:spLocks noGrp="1"/>
          </p:cNvSpPr>
          <p:nvPr>
            <p:ph type="subTitle" idx="4"/>
          </p:nvPr>
        </p:nvSpPr>
        <p:spPr>
          <a:xfrm>
            <a:off x="3411450" y="2581600"/>
            <a:ext cx="2322600" cy="68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6" name="Google Shape;116;p14">
            <a:hlinkClick r:id="rId9" action="ppaction://hlinksldjump"/>
          </p:cNvPr>
          <p:cNvSpPr txBox="1">
            <a:spLocks noGrp="1"/>
          </p:cNvSpPr>
          <p:nvPr>
            <p:ph type="subTitle" idx="5"/>
          </p:nvPr>
        </p:nvSpPr>
        <p:spPr>
          <a:xfrm>
            <a:off x="3409950" y="3290182"/>
            <a:ext cx="2324100" cy="68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17" name="Google Shape;117;p14">
            <a:hlinkClick r:id="" action="ppaction://noaction"/>
          </p:cNvPr>
          <p:cNvSpPr txBox="1">
            <a:spLocks noGrp="1"/>
          </p:cNvSpPr>
          <p:nvPr>
            <p:ph type="title" idx="6" hasCustomPrompt="1"/>
          </p:nvPr>
        </p:nvSpPr>
        <p:spPr>
          <a:xfrm>
            <a:off x="6821476" y="1647208"/>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400"/>
              <a:buNone/>
              <a:defRPr sz="3400">
                <a:solidFill>
                  <a:schemeClr val="dk1"/>
                </a:solidFill>
              </a:defRPr>
            </a:lvl1pPr>
            <a:lvl2pPr lvl="1"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2pPr>
            <a:lvl3pPr lvl="2"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3pPr>
            <a:lvl4pPr lvl="3"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4pPr>
            <a:lvl5pPr lvl="4"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5pPr>
            <a:lvl6pPr lvl="5"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6pPr>
            <a:lvl7pPr lvl="6"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7pPr>
            <a:lvl8pPr lvl="7"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8pPr>
            <a:lvl9pPr lvl="8" algn="ctr" rtl="0">
              <a:lnSpc>
                <a:spcPct val="100000"/>
              </a:lnSpc>
              <a:spcBef>
                <a:spcPts val="0"/>
              </a:spcBef>
              <a:spcAft>
                <a:spcPts val="0"/>
              </a:spcAft>
              <a:buSzPts val="3400"/>
              <a:buFont typeface="Alfa Slab One"/>
              <a:buNone/>
              <a:defRPr sz="3400">
                <a:latin typeface="Alfa Slab One"/>
                <a:ea typeface="Alfa Slab One"/>
                <a:cs typeface="Alfa Slab One"/>
                <a:sym typeface="Alfa Slab One"/>
              </a:defRPr>
            </a:lvl9pPr>
          </a:lstStyle>
          <a:p>
            <a:r>
              <a:t>xx%</a:t>
            </a:r>
          </a:p>
        </p:txBody>
      </p:sp>
      <p:sp>
        <p:nvSpPr>
          <p:cNvPr id="118" name="Google Shape;118;p14">
            <a:hlinkClick r:id="" action="ppaction://noaction"/>
          </p:cNvPr>
          <p:cNvSpPr txBox="1">
            <a:spLocks noGrp="1"/>
          </p:cNvSpPr>
          <p:nvPr>
            <p:ph type="subTitle" idx="7"/>
          </p:nvPr>
        </p:nvSpPr>
        <p:spPr>
          <a:xfrm>
            <a:off x="6103126" y="2581600"/>
            <a:ext cx="2322600" cy="68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9" name="Google Shape;119;p14">
            <a:hlinkClick r:id="" action="ppaction://noaction"/>
          </p:cNvPr>
          <p:cNvSpPr txBox="1">
            <a:spLocks noGrp="1"/>
          </p:cNvSpPr>
          <p:nvPr>
            <p:ph type="subTitle" idx="8"/>
          </p:nvPr>
        </p:nvSpPr>
        <p:spPr>
          <a:xfrm>
            <a:off x="6102376" y="3290183"/>
            <a:ext cx="2324100" cy="68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20" name="Google Shape;120;p14"/>
          <p:cNvSpPr txBox="1">
            <a:spLocks noGrp="1"/>
          </p:cNvSpPr>
          <p:nvPr>
            <p:ph type="title" idx="9"/>
          </p:nvPr>
        </p:nvSpPr>
        <p:spPr>
          <a:xfrm>
            <a:off x="713225" y="445025"/>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Alfa Slab One"/>
              <a:buNone/>
              <a:defRPr sz="2800">
                <a:solidFill>
                  <a:schemeClr val="dk2"/>
                </a:solidFill>
                <a:latin typeface="Alfa Slab One"/>
                <a:ea typeface="Alfa Slab One"/>
                <a:cs typeface="Alfa Slab One"/>
                <a:sym typeface="Alfa Slab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8" r:id="rId7"/>
    <p:sldLayoutId id="2147483659" r:id="rId8"/>
    <p:sldLayoutId id="2147483660" r:id="rId9"/>
    <p:sldLayoutId id="2147483661" r:id="rId10"/>
    <p:sldLayoutId id="2147483663" r:id="rId11"/>
    <p:sldLayoutId id="2147483666" r:id="rId12"/>
    <p:sldLayoutId id="2147483669" r:id="rId13"/>
    <p:sldLayoutId id="2147483670" r:id="rId14"/>
    <p:sldLayoutId id="2147483675" r:id="rId15"/>
    <p:sldLayoutId id="2147483677" r:id="rId16"/>
    <p:sldLayoutId id="2147483680" r:id="rId17"/>
    <p:sldLayoutId id="2147483683" r:id="rId18"/>
    <p:sldLayoutId id="2147483685" r:id="rId19"/>
    <p:sldLayoutId id="2147483686" r:id="rId20"/>
    <p:sldLayoutId id="2147483689" r:id="rId21"/>
    <p:sldLayoutId id="2147483692" r:id="rId22"/>
    <p:sldLayoutId id="2147483695" r:id="rId23"/>
    <p:sldLayoutId id="2147483699" r:id="rId24"/>
    <p:sldLayoutId id="2147483700" r:id="rId25"/>
    <p:sldLayoutId id="2147483701" r:id="rId26"/>
    <p:sldLayoutId id="2147483702" r:id="rId27"/>
    <p:sldLayoutId id="2147483703" r:id="rId28"/>
    <p:sldLayoutId id="2147483704"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P1r2QjuJWcI&amp;t=2202s"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3"/>
        <p:cNvGrpSpPr/>
        <p:nvPr/>
      </p:nvGrpSpPr>
      <p:grpSpPr>
        <a:xfrm>
          <a:off x="0" y="0"/>
          <a:ext cx="0" cy="0"/>
          <a:chOff x="0" y="0"/>
          <a:chExt cx="0" cy="0"/>
        </a:xfrm>
      </p:grpSpPr>
      <p:sp>
        <p:nvSpPr>
          <p:cNvPr id="664" name="Google Shape;664;p64"/>
          <p:cNvSpPr txBox="1">
            <a:spLocks noGrp="1"/>
          </p:cNvSpPr>
          <p:nvPr>
            <p:ph type="ctrTitle"/>
          </p:nvPr>
        </p:nvSpPr>
        <p:spPr>
          <a:xfrm>
            <a:off x="429065" y="161778"/>
            <a:ext cx="8250701" cy="3717072"/>
          </a:xfrm>
          <a:prstGeom prst="rect">
            <a:avLst/>
          </a:prstGeom>
        </p:spPr>
        <p:txBody>
          <a:bodyPr spcFirstLastPara="1" wrap="square" lIns="91425" tIns="91425" rIns="91425" bIns="91425" anchor="ctr" anchorCtr="0">
            <a:noAutofit/>
          </a:bodyPr>
          <a:lstStyle/>
          <a:p>
            <a:r>
              <a:rPr lang="fr-FR" sz="1600" dirty="0" err="1">
                <a:latin typeface="Alfa Slab One" panose="020B0604020202020204" charset="-18"/>
              </a:rPr>
              <a:t>Proiectare</a:t>
            </a:r>
            <a:r>
              <a:rPr lang="fr-FR" sz="1600" dirty="0">
                <a:latin typeface="Alfa Slab One" panose="020B0604020202020204" charset="-18"/>
              </a:rPr>
              <a:t> </a:t>
            </a:r>
            <a:r>
              <a:rPr lang="fr-FR" sz="1600" dirty="0" err="1">
                <a:latin typeface="Alfa Slab One" panose="020B0604020202020204" charset="-18"/>
              </a:rPr>
              <a:t>Interfeţe</a:t>
            </a:r>
            <a:r>
              <a:rPr lang="fr-FR" sz="1600" dirty="0">
                <a:latin typeface="Alfa Slab One" panose="020B0604020202020204" charset="-18"/>
              </a:rPr>
              <a:t> </a:t>
            </a:r>
            <a:r>
              <a:rPr lang="fr-FR" sz="1600" dirty="0" err="1">
                <a:latin typeface="Alfa Slab One" panose="020B0604020202020204" charset="-18"/>
              </a:rPr>
              <a:t>Utilizator</a:t>
            </a:r>
            <a:br>
              <a:rPr lang="ro-RO" sz="1600" dirty="0">
                <a:latin typeface="Alfa Slab One" panose="020B0604020202020204" charset="-18"/>
              </a:rPr>
            </a:br>
            <a:br>
              <a:rPr lang="ro-RO" sz="1600" dirty="0">
                <a:latin typeface="Alfa Slab One" panose="020B0604020202020204" charset="-18"/>
              </a:rPr>
            </a:br>
            <a:br>
              <a:rPr lang="ro-RO" sz="1600" dirty="0">
                <a:latin typeface="Alfa Slab One" panose="020B0604020202020204" charset="-18"/>
              </a:rPr>
            </a:br>
            <a:br>
              <a:rPr lang="ro-RO" sz="2800" dirty="0">
                <a:latin typeface="Alfa Slab One" panose="020B0604020202020204" charset="-18"/>
              </a:rPr>
            </a:br>
            <a:r>
              <a:rPr lang="ro-RO" sz="3200" dirty="0">
                <a:latin typeface="Alfa Slab One" panose="020B0604020202020204" charset="-18"/>
              </a:rPr>
              <a:t>Proiect ANGULAR</a:t>
            </a:r>
            <a:br>
              <a:rPr lang="ro-RO" dirty="0"/>
            </a:br>
            <a:r>
              <a:rPr lang="en" dirty="0"/>
              <a:t> </a:t>
            </a:r>
            <a:r>
              <a:rPr lang="ro-RO" sz="3600" dirty="0">
                <a:solidFill>
                  <a:schemeClr val="lt2"/>
                </a:solidFill>
              </a:rPr>
              <a:t>BIBLIOTECĂ VIRTUALĂ</a:t>
            </a:r>
            <a:endParaRPr sz="3600" dirty="0"/>
          </a:p>
        </p:txBody>
      </p:sp>
      <p:sp>
        <p:nvSpPr>
          <p:cNvPr id="665" name="Google Shape;665;p64"/>
          <p:cNvSpPr txBox="1">
            <a:spLocks noGrp="1"/>
          </p:cNvSpPr>
          <p:nvPr>
            <p:ph type="subTitle" idx="1"/>
          </p:nvPr>
        </p:nvSpPr>
        <p:spPr>
          <a:xfrm>
            <a:off x="137954" y="3840928"/>
            <a:ext cx="5880772" cy="316500"/>
          </a:xfrm>
          <a:prstGeom prst="rect">
            <a:avLst/>
          </a:prstGeom>
        </p:spPr>
        <p:txBody>
          <a:bodyPr spcFirstLastPara="1" wrap="square" lIns="91425" tIns="91425" rIns="91425" bIns="91425" anchor="t" anchorCtr="0">
            <a:noAutofit/>
          </a:bodyPr>
          <a:lstStyle/>
          <a:p>
            <a:pPr algn="l"/>
            <a:r>
              <a:rPr lang="ro-RO" sz="1600" dirty="0">
                <a:latin typeface="Amasis MT Pro" panose="020B0604020202020204" pitchFamily="18" charset="-18"/>
                <a:cs typeface="Times New Roman" pitchFamily="18" charset="0"/>
              </a:rPr>
              <a:t>Student: Chelaru Denisa-Camelia</a:t>
            </a:r>
            <a:endParaRPr lang="en-US" sz="1600" dirty="0">
              <a:latin typeface="Amasis MT Pro" panose="020B0604020202020204" pitchFamily="18" charset="-18"/>
              <a:cs typeface="Times New Roman" pitchFamily="18" charset="0"/>
            </a:endParaRPr>
          </a:p>
          <a:p>
            <a:pPr algn="l"/>
            <a:r>
              <a:rPr lang="ro-RO" sz="1600" dirty="0">
                <a:latin typeface="Amasis MT Pro" panose="020B0604020202020204" pitchFamily="18" charset="-18"/>
                <a:cs typeface="Times New Roman" pitchFamily="18" charset="0"/>
              </a:rPr>
              <a:t>Coordonator: </a:t>
            </a:r>
            <a:r>
              <a:rPr lang="ro-RO" sz="1600" dirty="0" err="1">
                <a:latin typeface="Amasis MT Pro" panose="020B0604020202020204" pitchFamily="18" charset="-18"/>
                <a:cs typeface="Times New Roman" pitchFamily="18" charset="0"/>
              </a:rPr>
              <a:t>Şef</a:t>
            </a:r>
            <a:r>
              <a:rPr lang="ro-RO" sz="1600" dirty="0">
                <a:latin typeface="Amasis MT Pro" panose="020B0604020202020204" pitchFamily="18" charset="-18"/>
                <a:cs typeface="Times New Roman" pitchFamily="18" charset="0"/>
              </a:rPr>
              <a:t> lucr. dr. ing. Luminița Popa</a:t>
            </a:r>
          </a:p>
          <a:p>
            <a:pPr algn="l"/>
            <a:r>
              <a:rPr lang="ro-RO" sz="1600" dirty="0">
                <a:latin typeface="Amasis MT Pro" panose="020B0604020202020204" pitchFamily="18" charset="-18"/>
                <a:cs typeface="Times New Roman" pitchFamily="18" charset="0"/>
              </a:rPr>
              <a:t>Universitatea Transilvania din Brașov</a:t>
            </a:r>
          </a:p>
          <a:p>
            <a:pPr algn="l"/>
            <a:r>
              <a:rPr lang="ro-RO" sz="1600" dirty="0">
                <a:latin typeface="Amasis MT Pro" panose="020B0604020202020204" pitchFamily="18" charset="-18"/>
                <a:cs typeface="Times New Roman" pitchFamily="18" charset="0"/>
              </a:rPr>
              <a:t>Facultatea de Inginerie Electrică și Știința Calculatoarelor</a:t>
            </a:r>
          </a:p>
        </p:txBody>
      </p:sp>
      <p:pic>
        <p:nvPicPr>
          <p:cNvPr id="666" name="Google Shape;666;p64"/>
          <p:cNvPicPr preferRelativeResize="0"/>
          <p:nvPr/>
        </p:nvPicPr>
        <p:blipFill>
          <a:blip r:embed="rId4">
            <a:alphaModFix/>
          </a:blip>
          <a:stretch>
            <a:fillRect/>
          </a:stretch>
        </p:blipFill>
        <p:spPr>
          <a:xfrm>
            <a:off x="6018726" y="-116800"/>
            <a:ext cx="1569301" cy="1091900"/>
          </a:xfrm>
          <a:prstGeom prst="rect">
            <a:avLst/>
          </a:prstGeom>
          <a:noFill/>
          <a:ln>
            <a:noFill/>
          </a:ln>
        </p:spPr>
      </p:pic>
      <p:grpSp>
        <p:nvGrpSpPr>
          <p:cNvPr id="668" name="Google Shape;668;p64"/>
          <p:cNvGrpSpPr/>
          <p:nvPr/>
        </p:nvGrpSpPr>
        <p:grpSpPr>
          <a:xfrm rot="-221187">
            <a:off x="6455573" y="-1190882"/>
            <a:ext cx="3595034" cy="3460760"/>
            <a:chOff x="4780800" y="-2233950"/>
            <a:chExt cx="3846050" cy="3702400"/>
          </a:xfrm>
        </p:grpSpPr>
        <p:sp>
          <p:nvSpPr>
            <p:cNvPr id="669" name="Google Shape;669;p64"/>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4"/>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4"/>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4"/>
                                        </p:tgtEl>
                                        <p:attrNameLst>
                                          <p:attrName>style.visibility</p:attrName>
                                        </p:attrNameLst>
                                      </p:cBhvr>
                                      <p:to>
                                        <p:strVal val="visible"/>
                                      </p:to>
                                    </p:set>
                                    <p:animEffect transition="in" filter="fade">
                                      <p:cBhvr>
                                        <p:cTn id="7" dur="1000"/>
                                        <p:tgtEl>
                                          <p:spTgt spid="66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65"/>
                                        </p:tgtEl>
                                        <p:attrNameLst>
                                          <p:attrName>style.visibility</p:attrName>
                                        </p:attrNameLst>
                                      </p:cBhvr>
                                      <p:to>
                                        <p:strVal val="visible"/>
                                      </p:to>
                                    </p:set>
                                    <p:animEffect transition="in" filter="fade">
                                      <p:cBhvr>
                                        <p:cTn id="11" dur="10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73"/>
          <p:cNvSpPr txBox="1">
            <a:spLocks noGrp="1"/>
          </p:cNvSpPr>
          <p:nvPr>
            <p:ph type="title" idx="4"/>
          </p:nvPr>
        </p:nvSpPr>
        <p:spPr>
          <a:xfrm>
            <a:off x="717450" y="207425"/>
            <a:ext cx="7709100" cy="572700"/>
          </a:xfrm>
          <a:prstGeom prst="rect">
            <a:avLst/>
          </a:prstGeom>
        </p:spPr>
        <p:txBody>
          <a:bodyPr spcFirstLastPara="1" wrap="square" lIns="91425" tIns="91425" rIns="91425" bIns="91425" anchor="t" anchorCtr="0">
            <a:noAutofit/>
          </a:bodyPr>
          <a:lstStyle/>
          <a:p>
            <a:r>
              <a:rPr lang="ro-RO" cap="small" dirty="0">
                <a:solidFill>
                  <a:schemeClr val="bg2"/>
                </a:solidFill>
                <a:latin typeface="Alfa Slab One" panose="020B0604020202020204" charset="-18"/>
                <a:ea typeface="Cambria" panose="02040503050406030204" pitchFamily="18" charset="0"/>
                <a:cs typeface="Cambria" panose="02040503050406030204" pitchFamily="18" charset="0"/>
              </a:rPr>
              <a:t>7. c</a:t>
            </a:r>
            <a:r>
              <a:rPr lang="en-US" kern="0" cap="small" dirty="0" err="1">
                <a:solidFill>
                  <a:schemeClr val="bg2"/>
                </a:solidFill>
                <a:effectLst/>
                <a:latin typeface="Alfa Slab One" panose="020B0604020202020204" charset="-18"/>
                <a:ea typeface="Cambria" panose="02040503050406030204" pitchFamily="18" charset="0"/>
                <a:cs typeface="Cambria" panose="02040503050406030204" pitchFamily="18" charset="0"/>
              </a:rPr>
              <a:t>omponenta</a:t>
            </a:r>
            <a:r>
              <a:rPr lang="en-US" kern="0" cap="small" dirty="0">
                <a:solidFill>
                  <a:schemeClr val="bg2"/>
                </a:solidFill>
                <a:effectLst/>
                <a:latin typeface="Alfa Slab One" panose="020B0604020202020204" charset="-18"/>
                <a:ea typeface="Cambria" panose="02040503050406030204" pitchFamily="18" charset="0"/>
                <a:cs typeface="Cambria" panose="02040503050406030204" pitchFamily="18" charset="0"/>
              </a:rPr>
              <a:t> de </a:t>
            </a:r>
            <a:r>
              <a:rPr lang="en-US" kern="0" cap="small" dirty="0" err="1">
                <a:solidFill>
                  <a:schemeClr val="bg2"/>
                </a:solidFill>
                <a:effectLst/>
                <a:latin typeface="Alfa Slab One" panose="020B0604020202020204" charset="-18"/>
                <a:ea typeface="Cambria" panose="02040503050406030204" pitchFamily="18" charset="0"/>
                <a:cs typeface="Cambria" panose="02040503050406030204" pitchFamily="18" charset="0"/>
              </a:rPr>
              <a:t>autentificare</a:t>
            </a:r>
            <a:br>
              <a:rPr lang="ro-RO" sz="1800" b="1" kern="0" cap="small" dirty="0">
                <a:solidFill>
                  <a:srgbClr val="000000"/>
                </a:solidFill>
                <a:effectLst/>
                <a:latin typeface="UT Sans"/>
                <a:ea typeface="Cambria" panose="02040503050406030204" pitchFamily="18" charset="0"/>
                <a:cs typeface="Cambria" panose="02040503050406030204" pitchFamily="18" charset="0"/>
              </a:rPr>
            </a:br>
            <a:endParaRPr lang="ro-RO" dirty="0">
              <a:solidFill>
                <a:schemeClr val="lt2"/>
              </a:solidFill>
            </a:endParaRPr>
          </a:p>
        </p:txBody>
      </p:sp>
      <p:sp>
        <p:nvSpPr>
          <p:cNvPr id="10" name="CasetăText 9">
            <a:extLst>
              <a:ext uri="{FF2B5EF4-FFF2-40B4-BE49-F238E27FC236}">
                <a16:creationId xmlns:a16="http://schemas.microsoft.com/office/drawing/2014/main" id="{400E937C-D8CD-F8DC-D411-62A1A999729F}"/>
              </a:ext>
            </a:extLst>
          </p:cNvPr>
          <p:cNvSpPr txBox="1"/>
          <p:nvPr/>
        </p:nvSpPr>
        <p:spPr>
          <a:xfrm>
            <a:off x="1123200" y="885600"/>
            <a:ext cx="7041600" cy="830997"/>
          </a:xfrm>
          <a:prstGeom prst="rect">
            <a:avLst/>
          </a:prstGeom>
          <a:noFill/>
        </p:spPr>
        <p:txBody>
          <a:bodyPr wrap="square" rtlCol="0">
            <a:spAutoFit/>
          </a:bodyPr>
          <a:lstStyle/>
          <a:p>
            <a:r>
              <a:rPr lang="ro-RO" sz="16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Autentificarea în cadrul aplicației constă în completarea unui formular cu 2 câmpuri pentru adresă de email și parolă, informații ce sunt gestionate și validate. Utilizatorii sunt informați despre eventualele erori</a:t>
            </a:r>
            <a:endParaRPr lang="ro-RO"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 name="Imagine 10">
            <a:extLst>
              <a:ext uri="{FF2B5EF4-FFF2-40B4-BE49-F238E27FC236}">
                <a16:creationId xmlns:a16="http://schemas.microsoft.com/office/drawing/2014/main" id="{B23A5357-74CA-86AE-1838-55428EFF36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0650" y="1716597"/>
            <a:ext cx="5295900" cy="2835275"/>
          </a:xfrm>
          <a:prstGeom prst="rect">
            <a:avLst/>
          </a:prstGeom>
        </p:spPr>
      </p:pic>
      <p:sp>
        <p:nvSpPr>
          <p:cNvPr id="12" name="CasetăText 11">
            <a:extLst>
              <a:ext uri="{FF2B5EF4-FFF2-40B4-BE49-F238E27FC236}">
                <a16:creationId xmlns:a16="http://schemas.microsoft.com/office/drawing/2014/main" id="{9C8CB5E5-88CA-3F9D-57A1-F1D18E6940BB}"/>
              </a:ext>
            </a:extLst>
          </p:cNvPr>
          <p:cNvSpPr txBox="1"/>
          <p:nvPr/>
        </p:nvSpPr>
        <p:spPr>
          <a:xfrm>
            <a:off x="1123200" y="1638555"/>
            <a:ext cx="2098500" cy="1815882"/>
          </a:xfrm>
          <a:prstGeom prst="rect">
            <a:avLst/>
          </a:prstGeom>
          <a:noFill/>
        </p:spPr>
        <p:txBody>
          <a:bodyPr wrap="square" rtlCol="0">
            <a:spAutoFit/>
          </a:bodyPr>
          <a:lstStyle/>
          <a:p>
            <a:r>
              <a:rPr lang="ro-RO" sz="16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de conectare în timp real, iar butonul de autentificare îi direcționează către pagina principală a aplicației.</a:t>
            </a:r>
            <a:endParaRPr lang="ro-RO" sz="1600" dirty="0"/>
          </a:p>
        </p:txBody>
      </p:sp>
      <p:sp>
        <p:nvSpPr>
          <p:cNvPr id="14" name="CasetăText 13">
            <a:extLst>
              <a:ext uri="{FF2B5EF4-FFF2-40B4-BE49-F238E27FC236}">
                <a16:creationId xmlns:a16="http://schemas.microsoft.com/office/drawing/2014/main" id="{651F781A-2F92-19E0-8D9A-9D39C2566655}"/>
              </a:ext>
            </a:extLst>
          </p:cNvPr>
          <p:cNvSpPr txBox="1"/>
          <p:nvPr/>
        </p:nvSpPr>
        <p:spPr>
          <a:xfrm>
            <a:off x="2615400" y="4629914"/>
            <a:ext cx="6440400" cy="261610"/>
          </a:xfrm>
          <a:prstGeom prst="rect">
            <a:avLst/>
          </a:prstGeom>
          <a:noFill/>
        </p:spPr>
        <p:txBody>
          <a:bodyPr wrap="square">
            <a:spAutoFit/>
          </a:bodyPr>
          <a:lstStyle/>
          <a:p>
            <a:pPr algn="ct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5 – pagina de autentificare</a:t>
            </a:r>
            <a:endPar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68" name="Google Shape;767;p73">
            <a:extLst>
              <a:ext uri="{FF2B5EF4-FFF2-40B4-BE49-F238E27FC236}">
                <a16:creationId xmlns:a16="http://schemas.microsoft.com/office/drawing/2014/main" id="{A10E20AF-074E-FCCB-1834-64DB33785E81}"/>
              </a:ext>
            </a:extLst>
          </p:cNvPr>
          <p:cNvSpPr txBox="1">
            <a:spLocks/>
          </p:cNvSpPr>
          <p:nvPr/>
        </p:nvSpPr>
        <p:spPr>
          <a:xfrm>
            <a:off x="717450" y="473825"/>
            <a:ext cx="7709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Alfa Slab One"/>
              <a:buNone/>
              <a:defRPr sz="34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9pPr>
          </a:lstStyle>
          <a:p>
            <a:r>
              <a:rPr lang="ro-RO" cap="small" dirty="0">
                <a:solidFill>
                  <a:schemeClr val="bg2"/>
                </a:solidFill>
                <a:latin typeface="Alfa Slab One" panose="020B0604020202020204" charset="-18"/>
                <a:ea typeface="Cambria" panose="02040503050406030204" pitchFamily="18" charset="0"/>
                <a:cs typeface="Cambria" panose="02040503050406030204" pitchFamily="18" charset="0"/>
              </a:rPr>
              <a:t>7. c</a:t>
            </a:r>
            <a:r>
              <a:rPr lang="en-US" cap="small" dirty="0" err="1">
                <a:solidFill>
                  <a:schemeClr val="bg2"/>
                </a:solidFill>
                <a:latin typeface="Alfa Slab One" panose="020B0604020202020204" charset="-18"/>
                <a:ea typeface="Cambria" panose="02040503050406030204" pitchFamily="18" charset="0"/>
                <a:cs typeface="Cambria" panose="02040503050406030204" pitchFamily="18" charset="0"/>
              </a:rPr>
              <a:t>omponenta</a:t>
            </a:r>
            <a:r>
              <a:rPr lang="en-US" cap="small" dirty="0">
                <a:solidFill>
                  <a:schemeClr val="bg2"/>
                </a:solidFill>
                <a:latin typeface="Alfa Slab One" panose="020B0604020202020204" charset="-18"/>
                <a:ea typeface="Cambria" panose="02040503050406030204" pitchFamily="18" charset="0"/>
                <a:cs typeface="Cambria" panose="02040503050406030204" pitchFamily="18" charset="0"/>
              </a:rPr>
              <a:t> de </a:t>
            </a:r>
            <a:r>
              <a:rPr lang="en-US" cap="small" dirty="0" err="1">
                <a:solidFill>
                  <a:schemeClr val="bg2"/>
                </a:solidFill>
                <a:latin typeface="Alfa Slab One" panose="020B0604020202020204" charset="-18"/>
                <a:ea typeface="Cambria" panose="02040503050406030204" pitchFamily="18" charset="0"/>
                <a:cs typeface="Cambria" panose="02040503050406030204" pitchFamily="18" charset="0"/>
              </a:rPr>
              <a:t>autentificare</a:t>
            </a:r>
            <a:br>
              <a:rPr lang="ro-RO" sz="1800" b="1" cap="small" dirty="0">
                <a:solidFill>
                  <a:srgbClr val="000000"/>
                </a:solidFill>
                <a:latin typeface="UT Sans"/>
                <a:ea typeface="Cambria" panose="02040503050406030204" pitchFamily="18" charset="0"/>
                <a:cs typeface="Cambria" panose="02040503050406030204" pitchFamily="18" charset="0"/>
              </a:rPr>
            </a:br>
            <a:endParaRPr lang="ro-RO" dirty="0"/>
          </a:p>
        </p:txBody>
      </p:sp>
      <p:pic>
        <p:nvPicPr>
          <p:cNvPr id="771" name="Imagine 770">
            <a:extLst>
              <a:ext uri="{FF2B5EF4-FFF2-40B4-BE49-F238E27FC236}">
                <a16:creationId xmlns:a16="http://schemas.microsoft.com/office/drawing/2014/main" id="{B8C2745B-00A8-6F42-D3F0-2A21571655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110" y="1419713"/>
            <a:ext cx="5402580" cy="3038475"/>
          </a:xfrm>
          <a:prstGeom prst="rect">
            <a:avLst/>
          </a:prstGeom>
        </p:spPr>
      </p:pic>
      <p:sp>
        <p:nvSpPr>
          <p:cNvPr id="773" name="CasetăText 772">
            <a:extLst>
              <a:ext uri="{FF2B5EF4-FFF2-40B4-BE49-F238E27FC236}">
                <a16:creationId xmlns:a16="http://schemas.microsoft.com/office/drawing/2014/main" id="{9EE4B6F5-B43E-FE52-F620-86FBF7EB2000}"/>
              </a:ext>
            </a:extLst>
          </p:cNvPr>
          <p:cNvSpPr txBox="1"/>
          <p:nvPr/>
        </p:nvSpPr>
        <p:spPr>
          <a:xfrm>
            <a:off x="3505110" y="4458188"/>
            <a:ext cx="6022800" cy="261610"/>
          </a:xfrm>
          <a:prstGeom prst="rect">
            <a:avLst/>
          </a:prstGeom>
          <a:noFill/>
        </p:spPr>
        <p:txBody>
          <a:bodyPr wrap="square">
            <a:spAutoFit/>
          </a:bodyPr>
          <a:lstStyle/>
          <a:p>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7 – mesaj de eroare la introducerea unei parole sau adrese de email greșite</a:t>
            </a:r>
            <a:endPar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774" name="Imagine 773">
            <a:extLst>
              <a:ext uri="{FF2B5EF4-FFF2-40B4-BE49-F238E27FC236}">
                <a16:creationId xmlns:a16="http://schemas.microsoft.com/office/drawing/2014/main" id="{9480DB54-6CAA-10B5-8E8D-2920A7CD5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72" y="1361706"/>
            <a:ext cx="1811655" cy="2781300"/>
          </a:xfrm>
          <a:prstGeom prst="rect">
            <a:avLst/>
          </a:prstGeom>
        </p:spPr>
      </p:pic>
      <p:sp>
        <p:nvSpPr>
          <p:cNvPr id="776" name="CasetăText 775">
            <a:extLst>
              <a:ext uri="{FF2B5EF4-FFF2-40B4-BE49-F238E27FC236}">
                <a16:creationId xmlns:a16="http://schemas.microsoft.com/office/drawing/2014/main" id="{DC1E0D8C-0C83-FBE5-5028-2D6C49CD8650}"/>
              </a:ext>
            </a:extLst>
          </p:cNvPr>
          <p:cNvSpPr txBox="1"/>
          <p:nvPr/>
        </p:nvSpPr>
        <p:spPr>
          <a:xfrm>
            <a:off x="717450" y="4158106"/>
            <a:ext cx="2755800" cy="430887"/>
          </a:xfrm>
          <a:prstGeom prst="rect">
            <a:avLst/>
          </a:prstGeom>
          <a:noFill/>
        </p:spPr>
        <p:txBody>
          <a:bodyPr wrap="square">
            <a:spAutoFit/>
          </a:bodyPr>
          <a:lstStyle/>
          <a:p>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6 – mesaje de eroare la introducerea datelor</a:t>
            </a:r>
            <a:endPar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75"/>
          <p:cNvSpPr txBox="1">
            <a:spLocks noGrp="1"/>
          </p:cNvSpPr>
          <p:nvPr>
            <p:ph type="title"/>
          </p:nvPr>
        </p:nvSpPr>
        <p:spPr>
          <a:xfrm>
            <a:off x="717450" y="212908"/>
            <a:ext cx="770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8. PAGINA PRINCIPALĂ</a:t>
            </a:r>
            <a:endParaRPr dirty="0"/>
          </a:p>
        </p:txBody>
      </p:sp>
      <p:sp>
        <p:nvSpPr>
          <p:cNvPr id="2" name="CasetăText 1">
            <a:extLst>
              <a:ext uri="{FF2B5EF4-FFF2-40B4-BE49-F238E27FC236}">
                <a16:creationId xmlns:a16="http://schemas.microsoft.com/office/drawing/2014/main" id="{A953726A-90EF-820F-2EA0-DB23FC06A93D}"/>
              </a:ext>
            </a:extLst>
          </p:cNvPr>
          <p:cNvSpPr txBox="1"/>
          <p:nvPr/>
        </p:nvSpPr>
        <p:spPr>
          <a:xfrm>
            <a:off x="400928" y="963637"/>
            <a:ext cx="8454683" cy="1077218"/>
          </a:xfrm>
          <a:prstGeom prst="rect">
            <a:avLst/>
          </a:prstGeom>
          <a:noFill/>
        </p:spPr>
        <p:txBody>
          <a:bodyPr wrap="square" rtlCol="0">
            <a:spAutoFit/>
          </a:bodyPr>
          <a:lstStyle/>
          <a:p>
            <a:pPr indent="457200"/>
            <a:r>
              <a:rPr lang="ro-RO" sz="1600" dirty="0">
                <a:effectLst/>
                <a:latin typeface="Open Sans" panose="020B0606030504020204" pitchFamily="34" charset="0"/>
                <a:ea typeface="Open Sans" panose="020B0606030504020204" pitchFamily="34" charset="0"/>
                <a:cs typeface="Open Sans" panose="020B0606030504020204" pitchFamily="34" charset="0"/>
              </a:rPr>
              <a:t>După o autentificare reușită, utilizatorul este redirecționat către pagina principală a aplicației, unde se afișează o listă de cărți disponibile în bibliotecă. Această pagină oferă o prezentare vizuală, evidențiind titlul, autorul și categoria cărților. Utilizatorul are posibilitatea de a șterge cărți din lista afișată, dar și de a adăuga unele noi.</a:t>
            </a:r>
            <a:endParaRPr lang="ro-RO"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Imagine 2">
            <a:extLst>
              <a:ext uri="{FF2B5EF4-FFF2-40B4-BE49-F238E27FC236}">
                <a16:creationId xmlns:a16="http://schemas.microsoft.com/office/drawing/2014/main" id="{CA2BFD84-8536-1D9A-9FA2-C4355D598380}"/>
              </a:ext>
            </a:extLst>
          </p:cNvPr>
          <p:cNvPicPr>
            <a:picLocks noChangeAspect="1"/>
          </p:cNvPicPr>
          <p:nvPr/>
        </p:nvPicPr>
        <p:blipFill>
          <a:blip r:embed="rId3"/>
          <a:stretch>
            <a:fillRect/>
          </a:stretch>
        </p:blipFill>
        <p:spPr>
          <a:xfrm>
            <a:off x="717450" y="2040855"/>
            <a:ext cx="5304179" cy="2831757"/>
          </a:xfrm>
          <a:prstGeom prst="rect">
            <a:avLst/>
          </a:prstGeom>
        </p:spPr>
      </p:pic>
      <p:sp>
        <p:nvSpPr>
          <p:cNvPr id="5" name="CasetăText 4">
            <a:extLst>
              <a:ext uri="{FF2B5EF4-FFF2-40B4-BE49-F238E27FC236}">
                <a16:creationId xmlns:a16="http://schemas.microsoft.com/office/drawing/2014/main" id="{65C9177B-2AB0-1E2B-FFC2-840E8E08FD2A}"/>
              </a:ext>
            </a:extLst>
          </p:cNvPr>
          <p:cNvSpPr txBox="1"/>
          <p:nvPr/>
        </p:nvSpPr>
        <p:spPr>
          <a:xfrm>
            <a:off x="1766151" y="4872612"/>
            <a:ext cx="4572000" cy="261610"/>
          </a:xfrm>
          <a:prstGeom prst="rect">
            <a:avLst/>
          </a:prstGeom>
          <a:noFill/>
        </p:spPr>
        <p:txBody>
          <a:bodyPr wrap="square">
            <a:spAutoFit/>
          </a:bodyPr>
          <a:lstStyle/>
          <a:p>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a:t>
            </a:r>
            <a:r>
              <a:rPr lang="ro-RO"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8</a:t>
            </a: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Pagina principală a aplicației</a:t>
            </a:r>
            <a:endParaRPr lang="ro-RO"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6"/>
          <p:cNvSpPr txBox="1">
            <a:spLocks noGrp="1"/>
          </p:cNvSpPr>
          <p:nvPr>
            <p:ph type="title"/>
          </p:nvPr>
        </p:nvSpPr>
        <p:spPr>
          <a:xfrm>
            <a:off x="244800" y="441953"/>
            <a:ext cx="8196900" cy="10456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t>9. COMPONENTA DE ADĂUGARE A CĂRȚILOR</a:t>
            </a:r>
            <a:endParaRPr dirty="0">
              <a:solidFill>
                <a:schemeClr val="lt2"/>
              </a:solidFill>
            </a:endParaRPr>
          </a:p>
        </p:txBody>
      </p:sp>
      <p:sp>
        <p:nvSpPr>
          <p:cNvPr id="849" name="Google Shape;849;p76"/>
          <p:cNvSpPr txBox="1">
            <a:spLocks noGrp="1"/>
          </p:cNvSpPr>
          <p:nvPr>
            <p:ph type="subTitle" idx="1"/>
          </p:nvPr>
        </p:nvSpPr>
        <p:spPr>
          <a:xfrm>
            <a:off x="-237900" y="1173600"/>
            <a:ext cx="8913900" cy="3340800"/>
          </a:xfrm>
          <a:prstGeom prst="rect">
            <a:avLst/>
          </a:prstGeom>
        </p:spPr>
        <p:txBody>
          <a:bodyPr spcFirstLastPara="1" wrap="square" lIns="91425" tIns="91425" rIns="91425" bIns="91425" anchor="ctr" anchorCtr="0">
            <a:noAutofit/>
          </a:bodyPr>
          <a:lstStyle/>
          <a:p>
            <a:pPr indent="450215"/>
            <a:r>
              <a:rPr lang="ro-RO" sz="1600" dirty="0">
                <a:effectLst/>
                <a:latin typeface="Open Sans" panose="020B0606030504020204" pitchFamily="34" charset="0"/>
                <a:ea typeface="Open Sans" panose="020B0606030504020204" pitchFamily="34" charset="0"/>
                <a:cs typeface="Open Sans" panose="020B0606030504020204" pitchFamily="34" charset="0"/>
              </a:rPr>
              <a:t>Componenta pentru adăugarea unei cărți reprezintă o parte esențială a aplicației, permițând utilizatorilor să introducă informații despre o nouă carte în biblioteca virtuală. Acest formular conține câmpuri pentru detalii specifice ale cărții, precum titlul, autorul, editura, anul publicării, numărul de pagini, categorie și o scurtă descriere. După completarea formularului și trimiterea datelor, informațiile sunt colectate și trimise pe server. </a:t>
            </a:r>
          </a:p>
        </p:txBody>
      </p:sp>
      <p:pic>
        <p:nvPicPr>
          <p:cNvPr id="851" name="Google Shape;851;p76"/>
          <p:cNvPicPr preferRelativeResize="0"/>
          <p:nvPr/>
        </p:nvPicPr>
        <p:blipFill>
          <a:blip r:embed="rId3">
            <a:alphaModFix amt="90000"/>
          </a:blip>
          <a:stretch>
            <a:fillRect/>
          </a:stretch>
        </p:blipFill>
        <p:spPr>
          <a:xfrm rot="-1799994">
            <a:off x="-930967" y="3236798"/>
            <a:ext cx="3727056" cy="21023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14" name="Imagine 13" descr="O imagine care conține captură de ecran, clădire&#10;&#10;Descriere generată automat">
            <a:extLst>
              <a:ext uri="{FF2B5EF4-FFF2-40B4-BE49-F238E27FC236}">
                <a16:creationId xmlns:a16="http://schemas.microsoft.com/office/drawing/2014/main" id="{426BCFBC-1945-B681-CFD6-67E88EA56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6831" y="1111348"/>
            <a:ext cx="6482740" cy="3463901"/>
          </a:xfrm>
          <a:prstGeom prst="rect">
            <a:avLst/>
          </a:prstGeom>
        </p:spPr>
      </p:pic>
      <p:sp>
        <p:nvSpPr>
          <p:cNvPr id="17" name="Google Shape;848;p76">
            <a:extLst>
              <a:ext uri="{FF2B5EF4-FFF2-40B4-BE49-F238E27FC236}">
                <a16:creationId xmlns:a16="http://schemas.microsoft.com/office/drawing/2014/main" id="{237A8D72-8212-106E-5065-8869224F333D}"/>
              </a:ext>
            </a:extLst>
          </p:cNvPr>
          <p:cNvSpPr txBox="1">
            <a:spLocks noGrp="1"/>
          </p:cNvSpPr>
          <p:nvPr>
            <p:ph type="title"/>
          </p:nvPr>
        </p:nvSpPr>
        <p:spPr>
          <a:xfrm>
            <a:off x="287003" y="174667"/>
            <a:ext cx="8196900" cy="10456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t>9. COMPONENTA DE ADĂUGARE A CĂRȚILOR</a:t>
            </a:r>
            <a:endParaRPr dirty="0">
              <a:solidFill>
                <a:schemeClr val="lt2"/>
              </a:solidFill>
            </a:endParaRPr>
          </a:p>
        </p:txBody>
      </p:sp>
      <p:sp>
        <p:nvSpPr>
          <p:cNvPr id="19" name="CasetăText 18">
            <a:extLst>
              <a:ext uri="{FF2B5EF4-FFF2-40B4-BE49-F238E27FC236}">
                <a16:creationId xmlns:a16="http://schemas.microsoft.com/office/drawing/2014/main" id="{12C6151D-2F42-6034-D03F-FC737BDBF195}"/>
              </a:ext>
            </a:extLst>
          </p:cNvPr>
          <p:cNvSpPr txBox="1"/>
          <p:nvPr/>
        </p:nvSpPr>
        <p:spPr>
          <a:xfrm>
            <a:off x="1851510" y="4575249"/>
            <a:ext cx="5067886" cy="261610"/>
          </a:xfrm>
          <a:prstGeom prst="rect">
            <a:avLst/>
          </a:prstGeom>
          <a:noFill/>
        </p:spPr>
        <p:txBody>
          <a:bodyPr wrap="square">
            <a:spAutoFit/>
          </a:bodyPr>
          <a:lstStyle/>
          <a:p>
            <a:pPr indent="450215" algn="ct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9 – completarea formularului de adăugare a unei cărți noi</a:t>
            </a:r>
            <a:endPar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4" name="Google Shape;848;p76">
            <a:extLst>
              <a:ext uri="{FF2B5EF4-FFF2-40B4-BE49-F238E27FC236}">
                <a16:creationId xmlns:a16="http://schemas.microsoft.com/office/drawing/2014/main" id="{031DD814-C744-E023-3339-19C56D537041}"/>
              </a:ext>
            </a:extLst>
          </p:cNvPr>
          <p:cNvSpPr txBox="1">
            <a:spLocks noGrp="1"/>
          </p:cNvSpPr>
          <p:nvPr>
            <p:ph type="title"/>
          </p:nvPr>
        </p:nvSpPr>
        <p:spPr>
          <a:xfrm>
            <a:off x="779373" y="216870"/>
            <a:ext cx="8196900" cy="10456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2800" dirty="0"/>
              <a:t>9. COMPONENTA DE ADĂUGARE A CĂRȚILOR</a:t>
            </a:r>
            <a:endParaRPr sz="2800" dirty="0">
              <a:solidFill>
                <a:schemeClr val="lt2"/>
              </a:solidFill>
            </a:endParaRPr>
          </a:p>
        </p:txBody>
      </p:sp>
      <p:pic>
        <p:nvPicPr>
          <p:cNvPr id="5" name="Imagine 4" descr="O imagine care conține text, captură de ecran, Software multimedia, software&#10;&#10;Descriere generată automat">
            <a:extLst>
              <a:ext uri="{FF2B5EF4-FFF2-40B4-BE49-F238E27FC236}">
                <a16:creationId xmlns:a16="http://schemas.microsoft.com/office/drawing/2014/main" id="{328B85DD-1D6F-B65F-5A76-E1CF8E9676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373" y="1207384"/>
            <a:ext cx="6388051" cy="3416783"/>
          </a:xfrm>
          <a:prstGeom prst="rect">
            <a:avLst/>
          </a:prstGeom>
        </p:spPr>
      </p:pic>
      <p:sp>
        <p:nvSpPr>
          <p:cNvPr id="7" name="CasetăText 6">
            <a:extLst>
              <a:ext uri="{FF2B5EF4-FFF2-40B4-BE49-F238E27FC236}">
                <a16:creationId xmlns:a16="http://schemas.microsoft.com/office/drawing/2014/main" id="{44EB0B84-F1A9-2F34-7130-B7C6CDCEF86F}"/>
              </a:ext>
            </a:extLst>
          </p:cNvPr>
          <p:cNvSpPr txBox="1"/>
          <p:nvPr/>
        </p:nvSpPr>
        <p:spPr>
          <a:xfrm>
            <a:off x="1141242" y="4624167"/>
            <a:ext cx="5461780" cy="430887"/>
          </a:xfrm>
          <a:prstGeom prst="rect">
            <a:avLst/>
          </a:prstGeom>
          <a:noFill/>
        </p:spPr>
        <p:txBody>
          <a:bodyPr wrap="square">
            <a:spAutoFit/>
          </a:bodyPr>
          <a:lstStyle/>
          <a:p>
            <a:pPr indent="450215" algn="ct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10 – pagina principală actualizată după adăugarea noii cărți</a:t>
            </a:r>
            <a:endPar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indent="450215" algn="ct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endPar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5" name="Google Shape;875;p79"/>
          <p:cNvPicPr preferRelativeResize="0"/>
          <p:nvPr/>
        </p:nvPicPr>
        <p:blipFill>
          <a:blip r:embed="rId3">
            <a:alphaModFix amt="35000"/>
          </a:blip>
          <a:stretch>
            <a:fillRect/>
          </a:stretch>
        </p:blipFill>
        <p:spPr>
          <a:xfrm rot="2967127" flipH="1">
            <a:off x="166913" y="3550591"/>
            <a:ext cx="3468471" cy="2036563"/>
          </a:xfrm>
          <a:prstGeom prst="rect">
            <a:avLst/>
          </a:prstGeom>
          <a:noFill/>
          <a:ln>
            <a:noFill/>
          </a:ln>
        </p:spPr>
      </p:pic>
      <p:pic>
        <p:nvPicPr>
          <p:cNvPr id="876" name="Google Shape;876;p79"/>
          <p:cNvPicPr preferRelativeResize="0"/>
          <p:nvPr/>
        </p:nvPicPr>
        <p:blipFill>
          <a:blip r:embed="rId4">
            <a:alphaModFix amt="50000"/>
          </a:blip>
          <a:stretch>
            <a:fillRect/>
          </a:stretch>
        </p:blipFill>
        <p:spPr>
          <a:xfrm rot="-10237127" flipH="1">
            <a:off x="261039" y="2534308"/>
            <a:ext cx="1282392" cy="1287082"/>
          </a:xfrm>
          <a:prstGeom prst="rect">
            <a:avLst/>
          </a:prstGeom>
          <a:noFill/>
          <a:ln>
            <a:noFill/>
          </a:ln>
        </p:spPr>
      </p:pic>
      <p:sp>
        <p:nvSpPr>
          <p:cNvPr id="2" name="Google Shape;848;p76">
            <a:extLst>
              <a:ext uri="{FF2B5EF4-FFF2-40B4-BE49-F238E27FC236}">
                <a16:creationId xmlns:a16="http://schemas.microsoft.com/office/drawing/2014/main" id="{6B264341-F559-B217-CBBD-9548F49CFD43}"/>
              </a:ext>
            </a:extLst>
          </p:cNvPr>
          <p:cNvSpPr txBox="1">
            <a:spLocks/>
          </p:cNvSpPr>
          <p:nvPr/>
        </p:nvSpPr>
        <p:spPr>
          <a:xfrm>
            <a:off x="1707840" y="205638"/>
            <a:ext cx="4397538" cy="537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Alfa Slab One"/>
              <a:buNone/>
              <a:defRPr sz="2200" b="0" i="0" u="none" strike="noStrike" cap="none">
                <a:solidFill>
                  <a:schemeClr val="dk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ro-RO" dirty="0"/>
              <a:t>10. SALVAREA CĂRȚILOR</a:t>
            </a:r>
            <a:endParaRPr lang="ro-RO" dirty="0">
              <a:solidFill>
                <a:schemeClr val="lt2"/>
              </a:solidFill>
            </a:endParaRPr>
          </a:p>
        </p:txBody>
      </p:sp>
      <p:sp>
        <p:nvSpPr>
          <p:cNvPr id="5" name="Rectangle 2">
            <a:extLst>
              <a:ext uri="{FF2B5EF4-FFF2-40B4-BE49-F238E27FC236}">
                <a16:creationId xmlns:a16="http://schemas.microsoft.com/office/drawing/2014/main" id="{FD5819B2-E5A5-07B2-7BDF-FDC50327866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o-RO"/>
          </a:p>
        </p:txBody>
      </p:sp>
      <p:pic>
        <p:nvPicPr>
          <p:cNvPr id="2049" name="Imagine 1" descr="O imagine care conține text, captură de ecran, software, Software multimedia&#10;&#10;Descriere generată automat">
            <a:extLst>
              <a:ext uri="{FF2B5EF4-FFF2-40B4-BE49-F238E27FC236}">
                <a16:creationId xmlns:a16="http://schemas.microsoft.com/office/drawing/2014/main" id="{F1210F7C-9B22-8E42-24DD-9C2287AEC2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82" y="1564806"/>
            <a:ext cx="6531507" cy="30754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A1DC9F1F-9F06-1F52-7A13-F6CCC8C13AED}"/>
              </a:ext>
            </a:extLst>
          </p:cNvPr>
          <p:cNvSpPr>
            <a:spLocks noChangeArrowheads="1"/>
          </p:cNvSpPr>
          <p:nvPr/>
        </p:nvSpPr>
        <p:spPr bwMode="auto">
          <a:xfrm>
            <a:off x="1081329" y="742853"/>
            <a:ext cx="79056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o-RO" altLang="ro-RO"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Asemenea datelor utilizatorilor, cărțile sunt stocate prin intermediul fișierului </a:t>
            </a:r>
            <a:r>
              <a:rPr kumimoji="0" lang="ro-RO" altLang="ro-RO" b="0" i="0" u="none" strike="noStrike" cap="none" normalizeH="0" baseline="0" dirty="0" err="1">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db_books.json</a:t>
            </a:r>
            <a:r>
              <a:rPr kumimoji="0" lang="ro-RO" altLang="ro-RO"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Fișierul conține informații structurate despre cărți. Această structură, precum și vizibilitatea pe portul 4000 se observă în figurile următoare:</a:t>
            </a:r>
            <a:endParaRPr kumimoji="0" lang="ro-RO" altLang="ro-RO"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CasetăText 9">
            <a:extLst>
              <a:ext uri="{FF2B5EF4-FFF2-40B4-BE49-F238E27FC236}">
                <a16:creationId xmlns:a16="http://schemas.microsoft.com/office/drawing/2014/main" id="{010C0441-5976-E336-2D53-744E18215685}"/>
              </a:ext>
            </a:extLst>
          </p:cNvPr>
          <p:cNvSpPr txBox="1"/>
          <p:nvPr/>
        </p:nvSpPr>
        <p:spPr>
          <a:xfrm>
            <a:off x="2304037" y="4640294"/>
            <a:ext cx="3872132" cy="261610"/>
          </a:xfrm>
          <a:prstGeom prst="rect">
            <a:avLst/>
          </a:prstGeom>
          <a:noFill/>
        </p:spPr>
        <p:txBody>
          <a:bodyPr wrap="square">
            <a:spAutoFit/>
          </a:bodyPr>
          <a:lstStyle/>
          <a:p>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11 – datele cărților salvate în </a:t>
            </a:r>
            <a:r>
              <a:rPr lang="ro-RO" sz="1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db_books.json</a:t>
            </a:r>
            <a:endParaRPr lang="ro-RO"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8" name="Google Shape;888;p81"/>
          <p:cNvPicPr preferRelativeResize="0"/>
          <p:nvPr/>
        </p:nvPicPr>
        <p:blipFill>
          <a:blip r:embed="rId3">
            <a:alphaModFix amt="50000"/>
          </a:blip>
          <a:stretch>
            <a:fillRect/>
          </a:stretch>
        </p:blipFill>
        <p:spPr>
          <a:xfrm>
            <a:off x="516400" y="2766385"/>
            <a:ext cx="6627575" cy="211725"/>
          </a:xfrm>
          <a:prstGeom prst="rect">
            <a:avLst/>
          </a:prstGeom>
          <a:noFill/>
          <a:ln>
            <a:noFill/>
          </a:ln>
        </p:spPr>
      </p:pic>
      <p:pic>
        <p:nvPicPr>
          <p:cNvPr id="4" name="Imagine 3" descr="O imagine care conține text, captură de ecran, număr, software&#10;&#10;Descriere generată automat">
            <a:extLst>
              <a:ext uri="{FF2B5EF4-FFF2-40B4-BE49-F238E27FC236}">
                <a16:creationId xmlns:a16="http://schemas.microsoft.com/office/drawing/2014/main" id="{3E73C249-9020-9A65-C516-F6E2B70348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927" y="1095106"/>
            <a:ext cx="6456889" cy="3476893"/>
          </a:xfrm>
          <a:prstGeom prst="rect">
            <a:avLst/>
          </a:prstGeom>
        </p:spPr>
      </p:pic>
      <p:sp>
        <p:nvSpPr>
          <p:cNvPr id="8" name="CasetăText 7">
            <a:extLst>
              <a:ext uri="{FF2B5EF4-FFF2-40B4-BE49-F238E27FC236}">
                <a16:creationId xmlns:a16="http://schemas.microsoft.com/office/drawing/2014/main" id="{70408B6E-9C71-62BD-D8A0-CEC2A5E2AE64}"/>
              </a:ext>
            </a:extLst>
          </p:cNvPr>
          <p:cNvSpPr txBox="1"/>
          <p:nvPr/>
        </p:nvSpPr>
        <p:spPr>
          <a:xfrm>
            <a:off x="1380927" y="4518584"/>
            <a:ext cx="5569200" cy="261610"/>
          </a:xfrm>
          <a:prstGeom prst="rect">
            <a:avLst/>
          </a:prstGeom>
          <a:noFill/>
        </p:spPr>
        <p:txBody>
          <a:bodyPr wrap="square">
            <a:spAutoFit/>
          </a:bodyPr>
          <a:lstStyle/>
          <a:p>
            <a:pPr algn="ct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12 – cărțile vizualizate pe portul 4000</a:t>
            </a:r>
            <a:endPar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848;p76">
            <a:extLst>
              <a:ext uri="{FF2B5EF4-FFF2-40B4-BE49-F238E27FC236}">
                <a16:creationId xmlns:a16="http://schemas.microsoft.com/office/drawing/2014/main" id="{550C2C7D-9F59-7E86-98D5-F4F724013261}"/>
              </a:ext>
            </a:extLst>
          </p:cNvPr>
          <p:cNvSpPr txBox="1">
            <a:spLocks/>
          </p:cNvSpPr>
          <p:nvPr/>
        </p:nvSpPr>
        <p:spPr>
          <a:xfrm>
            <a:off x="1830240" y="363306"/>
            <a:ext cx="4397538" cy="537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Alfa Slab One"/>
              <a:buNone/>
              <a:defRPr sz="2200" b="0" i="0" u="none" strike="noStrike" cap="none">
                <a:solidFill>
                  <a:schemeClr val="dk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ro-RO" dirty="0"/>
              <a:t>10. SALVAREA CĂRȚILOR</a:t>
            </a:r>
            <a:endParaRPr lang="ro-RO" dirty="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8"/>
                                        </p:tgtEl>
                                        <p:attrNameLst>
                                          <p:attrName>style.visibility</p:attrName>
                                        </p:attrNameLst>
                                      </p:cBhvr>
                                      <p:to>
                                        <p:strVal val="visible"/>
                                      </p:to>
                                    </p:set>
                                    <p:animEffect transition="in" filter="fade">
                                      <p:cBhvr>
                                        <p:cTn id="7" dur="1000"/>
                                        <p:tgtEl>
                                          <p:spTgt spid="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14" name="Google Shape;848;p76">
            <a:extLst>
              <a:ext uri="{FF2B5EF4-FFF2-40B4-BE49-F238E27FC236}">
                <a16:creationId xmlns:a16="http://schemas.microsoft.com/office/drawing/2014/main" id="{05305579-F150-5BBF-81B4-CB1DBD8AD9F9}"/>
              </a:ext>
            </a:extLst>
          </p:cNvPr>
          <p:cNvSpPr txBox="1">
            <a:spLocks/>
          </p:cNvSpPr>
          <p:nvPr/>
        </p:nvSpPr>
        <p:spPr>
          <a:xfrm>
            <a:off x="1830240" y="356272"/>
            <a:ext cx="5657760" cy="537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Alfa Slab One"/>
              <a:buNone/>
              <a:defRPr sz="2200" b="0" i="0" u="none" strike="noStrike" cap="none">
                <a:solidFill>
                  <a:schemeClr val="dk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ro-RO" dirty="0"/>
              <a:t>11. COMPONENTA BOOK-DETAILS</a:t>
            </a:r>
            <a:endParaRPr lang="ro-RO" dirty="0">
              <a:solidFill>
                <a:schemeClr val="lt2"/>
              </a:solidFill>
            </a:endParaRPr>
          </a:p>
        </p:txBody>
      </p:sp>
      <p:sp>
        <p:nvSpPr>
          <p:cNvPr id="15" name="CasetăText 14">
            <a:extLst>
              <a:ext uri="{FF2B5EF4-FFF2-40B4-BE49-F238E27FC236}">
                <a16:creationId xmlns:a16="http://schemas.microsoft.com/office/drawing/2014/main" id="{2747C45A-29C9-A5BA-3B36-ABB204A06DE2}"/>
              </a:ext>
            </a:extLst>
          </p:cNvPr>
          <p:cNvSpPr txBox="1"/>
          <p:nvPr/>
        </p:nvSpPr>
        <p:spPr>
          <a:xfrm>
            <a:off x="864000" y="1002090"/>
            <a:ext cx="8229600" cy="1077218"/>
          </a:xfrm>
          <a:prstGeom prst="rect">
            <a:avLst/>
          </a:prstGeom>
          <a:noFill/>
        </p:spPr>
        <p:txBody>
          <a:bodyPr wrap="square" rtlCol="0">
            <a:spAutoFit/>
          </a:bodyPr>
          <a:lstStyle/>
          <a:p>
            <a:pPr indent="457200"/>
            <a:r>
              <a:rPr lang="ro-RO" sz="1600" dirty="0">
                <a:effectLst/>
                <a:latin typeface="Open Sans" panose="020B0606030504020204" pitchFamily="34" charset="0"/>
                <a:ea typeface="Open Sans" panose="020B0606030504020204" pitchFamily="34" charset="0"/>
                <a:cs typeface="Open Sans" panose="020B0606030504020204" pitchFamily="34" charset="0"/>
              </a:rPr>
              <a:t>Aceasta este responsabilă de afișarea detaliilor unei cărți selectate din lista de cărți disponibile. Odată ce utilizatorul apasă pe titlul unei cărți, sunt afișate informații precum autorul, editura, anul publicării, numărul de pagini, categoria și o scurtă descriere a cărții. </a:t>
            </a:r>
            <a:endParaRPr lang="ro-RO"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6" name="Imagine 15">
            <a:extLst>
              <a:ext uri="{FF2B5EF4-FFF2-40B4-BE49-F238E27FC236}">
                <a16:creationId xmlns:a16="http://schemas.microsoft.com/office/drawing/2014/main" id="{EAE7F6F6-14F3-D679-EBFF-9F9A6D03B0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0633" y="1937934"/>
            <a:ext cx="5006968" cy="2686235"/>
          </a:xfrm>
          <a:prstGeom prst="rect">
            <a:avLst/>
          </a:prstGeom>
        </p:spPr>
      </p:pic>
      <p:sp>
        <p:nvSpPr>
          <p:cNvPr id="17" name="CasetăText 16">
            <a:extLst>
              <a:ext uri="{FF2B5EF4-FFF2-40B4-BE49-F238E27FC236}">
                <a16:creationId xmlns:a16="http://schemas.microsoft.com/office/drawing/2014/main" id="{369BA6A6-06BA-95D5-B044-0468369F803C}"/>
              </a:ext>
            </a:extLst>
          </p:cNvPr>
          <p:cNvSpPr txBox="1"/>
          <p:nvPr/>
        </p:nvSpPr>
        <p:spPr>
          <a:xfrm>
            <a:off x="863999" y="2048530"/>
            <a:ext cx="2826633" cy="2308324"/>
          </a:xfrm>
          <a:prstGeom prst="rect">
            <a:avLst/>
          </a:prstGeom>
          <a:noFill/>
        </p:spPr>
        <p:txBody>
          <a:bodyPr wrap="square" rtlCol="0">
            <a:spAutoFit/>
          </a:bodyPr>
          <a:lstStyle/>
          <a:p>
            <a:r>
              <a:rPr lang="ro-RO" sz="1600" dirty="0">
                <a:effectLst/>
                <a:latin typeface="Open Sans" panose="020B0606030504020204" pitchFamily="34" charset="0"/>
                <a:ea typeface="Open Sans" panose="020B0606030504020204" pitchFamily="34" charset="0"/>
                <a:cs typeface="Open Sans" panose="020B0606030504020204" pitchFamily="34" charset="0"/>
              </a:rPr>
              <a:t>Se furnizează astfel o prezentare detaliată a informațiilor legate de o carte anume, permițând utilizatorilor să exploreze și să obțină informații esențiale despre acea carte într-un mod organizat și ușor de înțeles.</a:t>
            </a:r>
            <a:endParaRPr lang="ro-RO" sz="1600" dirty="0"/>
          </a:p>
        </p:txBody>
      </p:sp>
      <p:sp>
        <p:nvSpPr>
          <p:cNvPr id="19" name="CasetăText 18">
            <a:extLst>
              <a:ext uri="{FF2B5EF4-FFF2-40B4-BE49-F238E27FC236}">
                <a16:creationId xmlns:a16="http://schemas.microsoft.com/office/drawing/2014/main" id="{79ED21D0-4ACA-EDFD-647E-ECA5D18E3A69}"/>
              </a:ext>
            </a:extLst>
          </p:cNvPr>
          <p:cNvSpPr txBox="1"/>
          <p:nvPr/>
        </p:nvSpPr>
        <p:spPr>
          <a:xfrm>
            <a:off x="3908117" y="4644259"/>
            <a:ext cx="4572000" cy="271869"/>
          </a:xfrm>
          <a:prstGeom prst="rect">
            <a:avLst/>
          </a:prstGeom>
          <a:noFill/>
        </p:spPr>
        <p:txBody>
          <a:bodyPr wrap="square">
            <a:spAutoFit/>
          </a:bodyPr>
          <a:lstStyle/>
          <a:p>
            <a:pPr indent="450215" algn="ctr">
              <a:lnSpc>
                <a:spcPts val="1425"/>
              </a:lnSpc>
            </a:pP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13 – exemplu de afișare a detaliilor unei cărți</a:t>
            </a:r>
            <a:endPar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16" name="Google Shape;848;p76">
            <a:extLst>
              <a:ext uri="{FF2B5EF4-FFF2-40B4-BE49-F238E27FC236}">
                <a16:creationId xmlns:a16="http://schemas.microsoft.com/office/drawing/2014/main" id="{50E812C1-DA21-B3BA-34BA-73816CBE1A3A}"/>
              </a:ext>
            </a:extLst>
          </p:cNvPr>
          <p:cNvSpPr txBox="1">
            <a:spLocks/>
          </p:cNvSpPr>
          <p:nvPr/>
        </p:nvSpPr>
        <p:spPr>
          <a:xfrm>
            <a:off x="368640" y="163222"/>
            <a:ext cx="5657760" cy="537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Alfa Slab One"/>
              <a:buNone/>
              <a:defRPr sz="2200" b="0" i="0" u="none" strike="noStrike" cap="none">
                <a:solidFill>
                  <a:schemeClr val="dk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ro-RO" dirty="0"/>
              <a:t>12. ȘTERGEREA UNEI CĂRȚI</a:t>
            </a:r>
            <a:endParaRPr lang="ro-RO" dirty="0">
              <a:solidFill>
                <a:schemeClr val="lt2"/>
              </a:solidFill>
            </a:endParaRPr>
          </a:p>
        </p:txBody>
      </p:sp>
      <p:sp>
        <p:nvSpPr>
          <p:cNvPr id="17" name="CasetăText 16">
            <a:extLst>
              <a:ext uri="{FF2B5EF4-FFF2-40B4-BE49-F238E27FC236}">
                <a16:creationId xmlns:a16="http://schemas.microsoft.com/office/drawing/2014/main" id="{C42A265D-AB38-EA97-ED2F-2851AB52E5B1}"/>
              </a:ext>
            </a:extLst>
          </p:cNvPr>
          <p:cNvSpPr txBox="1"/>
          <p:nvPr/>
        </p:nvSpPr>
        <p:spPr>
          <a:xfrm>
            <a:off x="277920" y="1103228"/>
            <a:ext cx="6645600" cy="338554"/>
          </a:xfrm>
          <a:prstGeom prst="rect">
            <a:avLst/>
          </a:prstGeom>
          <a:noFill/>
        </p:spPr>
        <p:txBody>
          <a:bodyPr wrap="square" rtlCol="0">
            <a:spAutoFit/>
          </a:bodyPr>
          <a:lstStyle/>
          <a:p>
            <a:r>
              <a:rPr lang="ro-RO" sz="1600" dirty="0">
                <a:latin typeface="Open Sans" panose="020B0606030504020204" pitchFamily="34" charset="0"/>
                <a:ea typeface="Open Sans" panose="020B0606030504020204" pitchFamily="34" charset="0"/>
                <a:cs typeface="Open Sans" panose="020B0606030504020204" pitchFamily="34" charset="0"/>
              </a:rPr>
              <a:t>F</a:t>
            </a:r>
            <a:r>
              <a:rPr lang="ro-RO" sz="1600" dirty="0">
                <a:effectLst/>
                <a:latin typeface="Open Sans" panose="020B0606030504020204" pitchFamily="34" charset="0"/>
                <a:ea typeface="Open Sans" panose="020B0606030504020204" pitchFamily="34" charset="0"/>
                <a:cs typeface="Open Sans" panose="020B0606030504020204" pitchFamily="34" charset="0"/>
              </a:rPr>
              <a:t>iecare carte din bibliotecă dispune de un buton de ștergere: </a:t>
            </a:r>
            <a:endParaRPr lang="ro-RO"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8" name="Imagine 17">
            <a:extLst>
              <a:ext uri="{FF2B5EF4-FFF2-40B4-BE49-F238E27FC236}">
                <a16:creationId xmlns:a16="http://schemas.microsoft.com/office/drawing/2014/main" id="{6A2DCEAC-A3D3-095E-E9DD-ACDD6CBD9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900" y="163222"/>
            <a:ext cx="1752600" cy="1862455"/>
          </a:xfrm>
          <a:prstGeom prst="rect">
            <a:avLst/>
          </a:prstGeom>
        </p:spPr>
      </p:pic>
      <p:sp>
        <p:nvSpPr>
          <p:cNvPr id="20" name="CasetăText 19">
            <a:extLst>
              <a:ext uri="{FF2B5EF4-FFF2-40B4-BE49-F238E27FC236}">
                <a16:creationId xmlns:a16="http://schemas.microsoft.com/office/drawing/2014/main" id="{4D398300-D5D3-E301-2852-4F6D0F36380B}"/>
              </a:ext>
            </a:extLst>
          </p:cNvPr>
          <p:cNvSpPr txBox="1"/>
          <p:nvPr/>
        </p:nvSpPr>
        <p:spPr>
          <a:xfrm>
            <a:off x="6330900" y="2025677"/>
            <a:ext cx="1819500" cy="600164"/>
          </a:xfrm>
          <a:prstGeom prst="rect">
            <a:avLst/>
          </a:prstGeom>
          <a:noFill/>
        </p:spPr>
        <p:txBody>
          <a:bodyPr wrap="square">
            <a:spAutoFit/>
          </a:bodyPr>
          <a:lstStyle/>
          <a:p>
            <a:pPr algn="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a:t>
            </a:r>
            <a:r>
              <a:rPr lang="ro-RO"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14</a:t>
            </a: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exemplu de carte din listă ce prezintă buton de ștergere </a:t>
            </a:r>
            <a:endParaRPr lang="ro-RO"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asetăText 20">
            <a:extLst>
              <a:ext uri="{FF2B5EF4-FFF2-40B4-BE49-F238E27FC236}">
                <a16:creationId xmlns:a16="http://schemas.microsoft.com/office/drawing/2014/main" id="{2FCBC29C-AC14-8270-2A4C-E655805E087B}"/>
              </a:ext>
            </a:extLst>
          </p:cNvPr>
          <p:cNvSpPr txBox="1"/>
          <p:nvPr/>
        </p:nvSpPr>
        <p:spPr>
          <a:xfrm>
            <a:off x="277920" y="1699200"/>
            <a:ext cx="5839200" cy="1046440"/>
          </a:xfrm>
          <a:prstGeom prst="rect">
            <a:avLst/>
          </a:prstGeom>
          <a:noFill/>
        </p:spPr>
        <p:txBody>
          <a:bodyPr wrap="square" rtlCol="0">
            <a:spAutoFit/>
          </a:bodyPr>
          <a:lstStyle/>
          <a:p>
            <a:r>
              <a:rPr lang="ro-RO" sz="1600" dirty="0">
                <a:effectLst/>
                <a:latin typeface="Open Sans" panose="020B0606030504020204" pitchFamily="34" charset="0"/>
                <a:ea typeface="Open Sans" panose="020B0606030504020204" pitchFamily="34" charset="0"/>
                <a:cs typeface="Open Sans" panose="020B0606030504020204" pitchFamily="34" charset="0"/>
              </a:rPr>
              <a:t>Atunci când utilizatorul apasă acest buton pentru a elimina o anumită carte, se deschide un mesaj de confirmare pentru a asigura intenția sa de a șterge acea carte.</a:t>
            </a:r>
          </a:p>
          <a:p>
            <a:endParaRPr lang="ro-RO" dirty="0"/>
          </a:p>
        </p:txBody>
      </p:sp>
      <p:pic>
        <p:nvPicPr>
          <p:cNvPr id="22" name="Imagine 21">
            <a:extLst>
              <a:ext uri="{FF2B5EF4-FFF2-40B4-BE49-F238E27FC236}">
                <a16:creationId xmlns:a16="http://schemas.microsoft.com/office/drawing/2014/main" id="{5D3928E5-14D9-70D1-0AD9-A3B81BC1B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507" y="2571750"/>
            <a:ext cx="3766185" cy="1280160"/>
          </a:xfrm>
          <a:prstGeom prst="rect">
            <a:avLst/>
          </a:prstGeom>
        </p:spPr>
      </p:pic>
      <p:sp>
        <p:nvSpPr>
          <p:cNvPr id="24" name="CasetăText 23">
            <a:extLst>
              <a:ext uri="{FF2B5EF4-FFF2-40B4-BE49-F238E27FC236}">
                <a16:creationId xmlns:a16="http://schemas.microsoft.com/office/drawing/2014/main" id="{D9EC972F-5CF3-9288-5CAE-31A8F1B976C8}"/>
              </a:ext>
            </a:extLst>
          </p:cNvPr>
          <p:cNvSpPr txBox="1"/>
          <p:nvPr/>
        </p:nvSpPr>
        <p:spPr>
          <a:xfrm>
            <a:off x="1043998" y="3851910"/>
            <a:ext cx="4420801" cy="261610"/>
          </a:xfrm>
          <a:prstGeom prst="rect">
            <a:avLst/>
          </a:prstGeom>
          <a:noFill/>
        </p:spPr>
        <p:txBody>
          <a:bodyPr wrap="square">
            <a:spAutoFit/>
          </a:bodyPr>
          <a:lstStyle/>
          <a:p>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a:t>
            </a:r>
            <a:r>
              <a:rPr lang="ro-RO"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15</a:t>
            </a: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mesaj de confirmare pentru ștergerea unei cărți</a:t>
            </a:r>
            <a:endParaRPr lang="ro-RO"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5"/>
          <p:cNvSpPr txBox="1">
            <a:spLocks noGrp="1"/>
          </p:cNvSpPr>
          <p:nvPr>
            <p:ph type="title"/>
          </p:nvPr>
        </p:nvSpPr>
        <p:spPr>
          <a:xfrm>
            <a:off x="713225" y="445025"/>
            <a:ext cx="770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CUPRINS:</a:t>
            </a:r>
            <a:endParaRPr dirty="0">
              <a:solidFill>
                <a:schemeClr val="lt2"/>
              </a:solidFill>
            </a:endParaRPr>
          </a:p>
        </p:txBody>
      </p:sp>
      <p:sp>
        <p:nvSpPr>
          <p:cNvPr id="677" name="Google Shape;677;p65"/>
          <p:cNvSpPr txBox="1">
            <a:spLocks noGrp="1"/>
          </p:cNvSpPr>
          <p:nvPr>
            <p:ph type="body" idx="1"/>
          </p:nvPr>
        </p:nvSpPr>
        <p:spPr>
          <a:xfrm>
            <a:off x="1519311" y="1259155"/>
            <a:ext cx="6903014" cy="3492600"/>
          </a:xfrm>
          <a:prstGeom prst="rect">
            <a:avLst/>
          </a:prstGeom>
        </p:spPr>
        <p:txBody>
          <a:bodyPr spcFirstLastPara="1" wrap="square" lIns="91425" tIns="91425" rIns="91425" bIns="91425" anchor="t" anchorCtr="0">
            <a:noAutofit/>
          </a:bodyPr>
          <a:lstStyle/>
          <a:p>
            <a:pPr marL="228600" lvl="0" indent="-228600" algn="l" rtl="0">
              <a:lnSpc>
                <a:spcPct val="100000"/>
              </a:lnSpc>
              <a:spcBef>
                <a:spcPts val="0"/>
              </a:spcBef>
              <a:spcAft>
                <a:spcPts val="0"/>
              </a:spcAft>
            </a:pPr>
            <a:r>
              <a:rPr lang="ro-RO" dirty="0"/>
              <a:t>Tema proiectului</a:t>
            </a:r>
          </a:p>
          <a:p>
            <a:pPr marL="228600" lvl="0" indent="-228600" algn="l" rtl="0">
              <a:lnSpc>
                <a:spcPct val="100000"/>
              </a:lnSpc>
              <a:spcBef>
                <a:spcPts val="0"/>
              </a:spcBef>
              <a:spcAft>
                <a:spcPts val="0"/>
              </a:spcAft>
            </a:pPr>
            <a:r>
              <a:rPr lang="ro-RO" dirty="0"/>
              <a:t>Descrierea proiectului</a:t>
            </a:r>
          </a:p>
          <a:p>
            <a:pPr marL="228600" lvl="0" indent="-228600" algn="l" rtl="0">
              <a:lnSpc>
                <a:spcPct val="100000"/>
              </a:lnSpc>
              <a:spcBef>
                <a:spcPts val="0"/>
              </a:spcBef>
              <a:spcAft>
                <a:spcPts val="0"/>
              </a:spcAft>
            </a:pPr>
            <a:r>
              <a:rPr lang="ro-RO" dirty="0"/>
              <a:t>Tehnologii și instrumente utilizate</a:t>
            </a:r>
          </a:p>
          <a:p>
            <a:pPr marL="228600" lvl="0" indent="-228600" algn="l" rtl="0">
              <a:lnSpc>
                <a:spcPct val="100000"/>
              </a:lnSpc>
              <a:spcBef>
                <a:spcPts val="0"/>
              </a:spcBef>
              <a:spcAft>
                <a:spcPts val="0"/>
              </a:spcAft>
            </a:pPr>
            <a:r>
              <a:rPr lang="ro-RO" dirty="0"/>
              <a:t>Structura aplicației</a:t>
            </a:r>
          </a:p>
          <a:p>
            <a:pPr marL="228600" lvl="0" indent="-228600" algn="l" rtl="0">
              <a:lnSpc>
                <a:spcPct val="100000"/>
              </a:lnSpc>
              <a:spcBef>
                <a:spcPts val="0"/>
              </a:spcBef>
              <a:spcAft>
                <a:spcPts val="0"/>
              </a:spcAft>
            </a:pPr>
            <a:r>
              <a:rPr lang="ro-RO" dirty="0"/>
              <a:t>Componenta de înregistrare</a:t>
            </a:r>
          </a:p>
          <a:p>
            <a:pPr marL="228600" lvl="0" indent="-228600" algn="l" rtl="0">
              <a:lnSpc>
                <a:spcPct val="100000"/>
              </a:lnSpc>
              <a:spcBef>
                <a:spcPts val="0"/>
              </a:spcBef>
              <a:spcAft>
                <a:spcPts val="0"/>
              </a:spcAft>
            </a:pPr>
            <a:r>
              <a:rPr lang="ro-RO" dirty="0"/>
              <a:t>Salvarea datelor utilizatorilor</a:t>
            </a:r>
          </a:p>
          <a:p>
            <a:pPr marL="228600" lvl="0" indent="-228600" algn="l" rtl="0">
              <a:lnSpc>
                <a:spcPct val="100000"/>
              </a:lnSpc>
              <a:spcBef>
                <a:spcPts val="0"/>
              </a:spcBef>
              <a:spcAft>
                <a:spcPts val="0"/>
              </a:spcAft>
            </a:pPr>
            <a:r>
              <a:rPr lang="ro-RO" dirty="0"/>
              <a:t>Componenta de autentificare</a:t>
            </a:r>
          </a:p>
          <a:p>
            <a:pPr marL="228600" lvl="0" indent="-228600" algn="l" rtl="0">
              <a:lnSpc>
                <a:spcPct val="100000"/>
              </a:lnSpc>
              <a:spcBef>
                <a:spcPts val="0"/>
              </a:spcBef>
              <a:spcAft>
                <a:spcPts val="0"/>
              </a:spcAft>
            </a:pPr>
            <a:r>
              <a:rPr lang="ro-RO" dirty="0"/>
              <a:t>Pagina principală</a:t>
            </a:r>
          </a:p>
          <a:p>
            <a:pPr marL="228600" lvl="0" indent="-228600" algn="l" rtl="0">
              <a:lnSpc>
                <a:spcPct val="100000"/>
              </a:lnSpc>
              <a:spcBef>
                <a:spcPts val="0"/>
              </a:spcBef>
              <a:spcAft>
                <a:spcPts val="0"/>
              </a:spcAft>
            </a:pPr>
            <a:r>
              <a:rPr lang="ro-RO" dirty="0"/>
              <a:t>Componenta de adăugare a cărților</a:t>
            </a:r>
          </a:p>
          <a:p>
            <a:pPr marL="228600" lvl="0" indent="-228600" algn="l" rtl="0">
              <a:lnSpc>
                <a:spcPct val="100000"/>
              </a:lnSpc>
              <a:spcBef>
                <a:spcPts val="0"/>
              </a:spcBef>
              <a:spcAft>
                <a:spcPts val="0"/>
              </a:spcAft>
            </a:pPr>
            <a:r>
              <a:rPr lang="ro-RO" dirty="0"/>
              <a:t>Salvarea cărților</a:t>
            </a:r>
          </a:p>
          <a:p>
            <a:pPr marL="228600" lvl="0" indent="-228600" algn="l" rtl="0">
              <a:lnSpc>
                <a:spcPct val="100000"/>
              </a:lnSpc>
              <a:spcBef>
                <a:spcPts val="0"/>
              </a:spcBef>
              <a:spcAft>
                <a:spcPts val="0"/>
              </a:spcAft>
            </a:pPr>
            <a:r>
              <a:rPr lang="ro-RO" dirty="0"/>
              <a:t>Componenta </a:t>
            </a:r>
            <a:r>
              <a:rPr lang="ro-RO" dirty="0" err="1"/>
              <a:t>Book-details</a:t>
            </a:r>
            <a:endParaRPr lang="ro-RO" dirty="0"/>
          </a:p>
          <a:p>
            <a:pPr marL="228600" lvl="0" indent="-228600" algn="l" rtl="0">
              <a:lnSpc>
                <a:spcPct val="100000"/>
              </a:lnSpc>
              <a:spcBef>
                <a:spcPts val="0"/>
              </a:spcBef>
              <a:spcAft>
                <a:spcPts val="0"/>
              </a:spcAft>
            </a:pPr>
            <a:r>
              <a:rPr lang="ro-RO" dirty="0"/>
              <a:t>Ștergerea unei cărți</a:t>
            </a:r>
          </a:p>
          <a:p>
            <a:pPr marL="228600" lvl="0" indent="-228600" algn="l" rtl="0">
              <a:lnSpc>
                <a:spcPct val="100000"/>
              </a:lnSpc>
              <a:spcBef>
                <a:spcPts val="0"/>
              </a:spcBef>
              <a:spcAft>
                <a:spcPts val="0"/>
              </a:spcAft>
            </a:pPr>
            <a:r>
              <a:rPr lang="ro-RO" dirty="0"/>
              <a:t>Direcții de dezvoltare în viitor</a:t>
            </a:r>
          </a:p>
          <a:p>
            <a:pPr marL="228600" lvl="0" indent="-228600" algn="l" rtl="0">
              <a:lnSpc>
                <a:spcPct val="100000"/>
              </a:lnSpc>
              <a:spcBef>
                <a:spcPts val="0"/>
              </a:spcBef>
              <a:spcAft>
                <a:spcPts val="0"/>
              </a:spcAft>
            </a:pPr>
            <a:r>
              <a:rPr lang="ro-RO" dirty="0"/>
              <a:t>Bibliografie</a:t>
            </a:r>
          </a:p>
          <a:p>
            <a:pPr marL="228600" lvl="0" indent="-228600" algn="l" rtl="0">
              <a:lnSpc>
                <a:spcPct val="100000"/>
              </a:lnSpc>
              <a:spcBef>
                <a:spcPts val="0"/>
              </a:spcBef>
              <a:spcAft>
                <a:spcPts val="0"/>
              </a:spcAft>
            </a:pPr>
            <a:endParaRPr lang="ro-RO" dirty="0"/>
          </a:p>
          <a:p>
            <a:pPr marL="228600" lvl="0" indent="-228600" algn="l" rtl="0">
              <a:lnSpc>
                <a:spcPct val="100000"/>
              </a:lnSpc>
              <a:spcBef>
                <a:spcPts val="0"/>
              </a:spcBef>
              <a:spcAft>
                <a:spcPts val="0"/>
              </a:spcAft>
            </a:pPr>
            <a:endParaRPr lang="ro-RO" dirty="0"/>
          </a:p>
          <a:p>
            <a:pPr marL="228600" lvl="0" indent="-228600" algn="l" rtl="0">
              <a:lnSpc>
                <a:spcPct val="100000"/>
              </a:lnSpc>
              <a:spcBef>
                <a:spcPts val="0"/>
              </a:spcBef>
              <a:spcAft>
                <a:spcPts val="0"/>
              </a:spcAft>
            </a:pPr>
            <a:endParaRPr lang="ro-RO" dirty="0"/>
          </a:p>
          <a:p>
            <a:pPr marL="228600" lvl="0" indent="-228600" algn="l" rtl="0">
              <a:lnSpc>
                <a:spcPct val="100000"/>
              </a:lnSpc>
              <a:spcBef>
                <a:spcPts val="0"/>
              </a:spcBef>
              <a:spcAft>
                <a:spcPts val="0"/>
              </a:spcAft>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20" name="Google Shape;848;p76">
            <a:extLst>
              <a:ext uri="{FF2B5EF4-FFF2-40B4-BE49-F238E27FC236}">
                <a16:creationId xmlns:a16="http://schemas.microsoft.com/office/drawing/2014/main" id="{774FE7AB-8456-8BE0-ABB5-655A40D918BA}"/>
              </a:ext>
            </a:extLst>
          </p:cNvPr>
          <p:cNvSpPr txBox="1">
            <a:spLocks/>
          </p:cNvSpPr>
          <p:nvPr/>
        </p:nvSpPr>
        <p:spPr>
          <a:xfrm>
            <a:off x="1001686" y="170256"/>
            <a:ext cx="5657760" cy="537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Alfa Slab One"/>
              <a:buNone/>
              <a:defRPr sz="2200" b="0" i="0" u="none" strike="noStrike" cap="none">
                <a:solidFill>
                  <a:schemeClr val="dk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ro-RO" dirty="0"/>
              <a:t>12. ȘTERGEREA UNEI CĂRȚI</a:t>
            </a:r>
            <a:endParaRPr lang="ro-RO" dirty="0">
              <a:solidFill>
                <a:schemeClr val="lt2"/>
              </a:solidFill>
            </a:endParaRPr>
          </a:p>
        </p:txBody>
      </p:sp>
      <p:pic>
        <p:nvPicPr>
          <p:cNvPr id="21" name="Imagine 20">
            <a:extLst>
              <a:ext uri="{FF2B5EF4-FFF2-40B4-BE49-F238E27FC236}">
                <a16:creationId xmlns:a16="http://schemas.microsoft.com/office/drawing/2014/main" id="{AC4E239D-C134-2013-A3D4-A136E2F1F7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9736" y="855603"/>
            <a:ext cx="5998478" cy="3229838"/>
          </a:xfrm>
          <a:prstGeom prst="rect">
            <a:avLst/>
          </a:prstGeom>
        </p:spPr>
      </p:pic>
      <p:sp>
        <p:nvSpPr>
          <p:cNvPr id="23" name="CasetăText 22">
            <a:extLst>
              <a:ext uri="{FF2B5EF4-FFF2-40B4-BE49-F238E27FC236}">
                <a16:creationId xmlns:a16="http://schemas.microsoft.com/office/drawing/2014/main" id="{ED7E867D-A6A7-9FC3-104C-43EF89B0E923}"/>
              </a:ext>
            </a:extLst>
          </p:cNvPr>
          <p:cNvSpPr txBox="1"/>
          <p:nvPr/>
        </p:nvSpPr>
        <p:spPr>
          <a:xfrm>
            <a:off x="2548010" y="4082692"/>
            <a:ext cx="4624754" cy="273216"/>
          </a:xfrm>
          <a:prstGeom prst="rect">
            <a:avLst/>
          </a:prstGeom>
          <a:noFill/>
        </p:spPr>
        <p:txBody>
          <a:bodyPr wrap="square">
            <a:spAutoFit/>
          </a:bodyPr>
          <a:lstStyle/>
          <a:p>
            <a:pPr>
              <a:lnSpc>
                <a:spcPts val="1425"/>
              </a:lnSpc>
            </a:pP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a:t>
            </a:r>
            <a:r>
              <a:rPr lang="ro-RO"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16</a:t>
            </a: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lista de cărți actualizată în urma ștergerii</a:t>
            </a:r>
            <a:endPar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pic>
        <p:nvPicPr>
          <p:cNvPr id="1035" name="Google Shape;1035;p86"/>
          <p:cNvPicPr preferRelativeResize="0"/>
          <p:nvPr/>
        </p:nvPicPr>
        <p:blipFill>
          <a:blip r:embed="rId3">
            <a:alphaModFix/>
          </a:blip>
          <a:stretch>
            <a:fillRect/>
          </a:stretch>
        </p:blipFill>
        <p:spPr>
          <a:xfrm rot="-5647113" flipH="1">
            <a:off x="-792852" y="4119500"/>
            <a:ext cx="1946583" cy="1354398"/>
          </a:xfrm>
          <a:prstGeom prst="rect">
            <a:avLst/>
          </a:prstGeom>
          <a:noFill/>
          <a:ln>
            <a:noFill/>
          </a:ln>
        </p:spPr>
      </p:pic>
      <p:sp>
        <p:nvSpPr>
          <p:cNvPr id="3" name="Titlu 2">
            <a:extLst>
              <a:ext uri="{FF2B5EF4-FFF2-40B4-BE49-F238E27FC236}">
                <a16:creationId xmlns:a16="http://schemas.microsoft.com/office/drawing/2014/main" id="{A09F851E-A705-ECFA-0B94-2413A7407D5E}"/>
              </a:ext>
            </a:extLst>
          </p:cNvPr>
          <p:cNvSpPr>
            <a:spLocks noGrp="1"/>
          </p:cNvSpPr>
          <p:nvPr>
            <p:ph type="title"/>
          </p:nvPr>
        </p:nvSpPr>
        <p:spPr>
          <a:xfrm>
            <a:off x="669600" y="308225"/>
            <a:ext cx="8265599" cy="572700"/>
          </a:xfrm>
        </p:spPr>
        <p:txBody>
          <a:bodyPr/>
          <a:lstStyle/>
          <a:p>
            <a:r>
              <a:rPr lang="ro-RO" dirty="0"/>
              <a:t>13. DIRECȚII DE DEZVOLTARE ÎN VIITOR</a:t>
            </a:r>
          </a:p>
        </p:txBody>
      </p:sp>
      <p:sp>
        <p:nvSpPr>
          <p:cNvPr id="4" name="CasetăText 3">
            <a:extLst>
              <a:ext uri="{FF2B5EF4-FFF2-40B4-BE49-F238E27FC236}">
                <a16:creationId xmlns:a16="http://schemas.microsoft.com/office/drawing/2014/main" id="{E40F5DEE-8692-BC52-4979-C71665F059A5}"/>
              </a:ext>
            </a:extLst>
          </p:cNvPr>
          <p:cNvSpPr txBox="1"/>
          <p:nvPr/>
        </p:nvSpPr>
        <p:spPr>
          <a:xfrm>
            <a:off x="1274400" y="1310400"/>
            <a:ext cx="6307200" cy="2781595"/>
          </a:xfrm>
          <a:prstGeom prst="rect">
            <a:avLst/>
          </a:prstGeom>
          <a:noFill/>
        </p:spPr>
        <p:txBody>
          <a:bodyPr wrap="square" rtlCol="0">
            <a:spAutoFit/>
          </a:bodyPr>
          <a:lstStyle/>
          <a:p>
            <a:pPr marL="285750" lvl="0" indent="-285750" algn="just">
              <a:lnSpc>
                <a:spcPct val="107000"/>
              </a:lnSpc>
              <a:buFont typeface="Wingdings" panose="05000000000000000000" pitchFamily="2" charset="2"/>
              <a:buChar char="Ø"/>
            </a:pPr>
            <a:r>
              <a:rPr lang="ro-RO" sz="1600" dirty="0">
                <a:effectLst/>
                <a:latin typeface="Open Sans" panose="020B0606030504020204" pitchFamily="34" charset="0"/>
                <a:ea typeface="Open Sans" panose="020B0606030504020204" pitchFamily="34" charset="0"/>
                <a:cs typeface="Open Sans" panose="020B0606030504020204" pitchFamily="34" charset="0"/>
              </a:rPr>
              <a:t>Implementarea unei căutări mai avansate, care să permită utilizatorilor să filtreze cărțile după autor, categorie, an, editură, etc;</a:t>
            </a:r>
          </a:p>
          <a:p>
            <a:pPr marL="285750" lvl="0" indent="-285750" algn="just">
              <a:lnSpc>
                <a:spcPct val="107000"/>
              </a:lnSpc>
              <a:buFont typeface="Wingdings" panose="05000000000000000000" pitchFamily="2" charset="2"/>
              <a:buChar char="Ø"/>
            </a:pPr>
            <a:r>
              <a:rPr lang="ro-RO" sz="1600" dirty="0">
                <a:effectLst/>
                <a:latin typeface="Open Sans" panose="020B0606030504020204" pitchFamily="34" charset="0"/>
                <a:ea typeface="Open Sans" panose="020B0606030504020204" pitchFamily="34" charset="0"/>
                <a:cs typeface="Open Sans" panose="020B0606030504020204" pitchFamily="34" charset="0"/>
              </a:rPr>
              <a:t>Adăugarea unor funcționalități care să</a:t>
            </a:r>
            <a:r>
              <a:rPr lang="ro-RO" sz="1600" b="1" dirty="0">
                <a:effectLst/>
                <a:latin typeface="Open Sans" panose="020B0606030504020204" pitchFamily="34" charset="0"/>
                <a:ea typeface="Open Sans" panose="020B0606030504020204" pitchFamily="34" charset="0"/>
                <a:cs typeface="Open Sans" panose="020B0606030504020204" pitchFamily="34" charset="0"/>
              </a:rPr>
              <a:t> </a:t>
            </a:r>
            <a:r>
              <a:rPr lang="ro-RO" sz="1600" dirty="0">
                <a:effectLst/>
                <a:latin typeface="Open Sans" panose="020B0606030504020204" pitchFamily="34" charset="0"/>
                <a:ea typeface="Open Sans" panose="020B0606030504020204" pitchFamily="34" charset="0"/>
                <a:cs typeface="Open Sans" panose="020B0606030504020204" pitchFamily="34" charset="0"/>
              </a:rPr>
              <a:t>permită utilizatorilor să-și gestioneze profilul, să-și actualizeze informațiile personale, parola sau să-și modifice preferințele;</a:t>
            </a:r>
          </a:p>
          <a:p>
            <a:pPr marL="285750" lvl="0" indent="-285750" algn="just">
              <a:lnSpc>
                <a:spcPct val="107000"/>
              </a:lnSpc>
              <a:spcAft>
                <a:spcPts val="800"/>
              </a:spcAft>
              <a:buFont typeface="Wingdings" panose="05000000000000000000" pitchFamily="2" charset="2"/>
              <a:buChar char="Ø"/>
            </a:pPr>
            <a:r>
              <a:rPr lang="ro-RO" sz="1600" dirty="0">
                <a:effectLst/>
                <a:latin typeface="Open Sans" panose="020B0606030504020204" pitchFamily="34" charset="0"/>
                <a:ea typeface="Open Sans" panose="020B0606030504020204" pitchFamily="34" charset="0"/>
                <a:cs typeface="Open Sans" panose="020B0606030504020204" pitchFamily="34" charset="0"/>
              </a:rPr>
              <a:t>Sistem de rating și recenzii prin intermediul căruia utilizatorii pot să ofere un rating cărților și să scrie recenzii pentru a le împărtăși cu alți utilizatori.</a:t>
            </a:r>
          </a:p>
          <a:p>
            <a:endParaRPr lang="ro-RO"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87"/>
          <p:cNvSpPr txBox="1">
            <a:spLocks noGrp="1"/>
          </p:cNvSpPr>
          <p:nvPr>
            <p:ph type="title"/>
          </p:nvPr>
        </p:nvSpPr>
        <p:spPr>
          <a:xfrm>
            <a:off x="634025" y="639425"/>
            <a:ext cx="770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14. BIBLIOGRAFIE</a:t>
            </a:r>
            <a:endParaRPr dirty="0">
              <a:solidFill>
                <a:schemeClr val="lt2"/>
              </a:solidFill>
            </a:endParaRPr>
          </a:p>
        </p:txBody>
      </p:sp>
      <p:sp>
        <p:nvSpPr>
          <p:cNvPr id="2" name="CasetăText 1">
            <a:extLst>
              <a:ext uri="{FF2B5EF4-FFF2-40B4-BE49-F238E27FC236}">
                <a16:creationId xmlns:a16="http://schemas.microsoft.com/office/drawing/2014/main" id="{55A4229D-8840-D15E-B89E-37F81172C8CB}"/>
              </a:ext>
            </a:extLst>
          </p:cNvPr>
          <p:cNvSpPr txBox="1"/>
          <p:nvPr/>
        </p:nvSpPr>
        <p:spPr>
          <a:xfrm>
            <a:off x="713225" y="1696318"/>
            <a:ext cx="7768375" cy="1750864"/>
          </a:xfrm>
          <a:prstGeom prst="rect">
            <a:avLst/>
          </a:prstGeom>
          <a:noFill/>
        </p:spPr>
        <p:txBody>
          <a:bodyPr wrap="square" rtlCol="0">
            <a:spAutoFit/>
          </a:bodyPr>
          <a:lstStyle/>
          <a:p>
            <a:pPr marL="457200" algn="just">
              <a:lnSpc>
                <a:spcPct val="107000"/>
              </a:lnSpc>
            </a:pPr>
            <a:r>
              <a:rPr lang="ro-RO" sz="1800" dirty="0">
                <a:effectLst/>
                <a:latin typeface="Open Sans" panose="020B0606030504020204" pitchFamily="34" charset="0"/>
                <a:ea typeface="Open Sans" panose="020B0606030504020204" pitchFamily="34" charset="0"/>
                <a:cs typeface="Open Sans" panose="020B0606030504020204" pitchFamily="34" charset="0"/>
              </a:rPr>
              <a:t>[1]           </a:t>
            </a:r>
            <a:r>
              <a:rPr lang="en-US" sz="1800" dirty="0" err="1">
                <a:effectLst/>
                <a:latin typeface="Open Sans" panose="020B0606030504020204" pitchFamily="34" charset="0"/>
                <a:ea typeface="Open Sans" panose="020B0606030504020204" pitchFamily="34" charset="0"/>
                <a:cs typeface="Open Sans" panose="020B0606030504020204" pitchFamily="34" charset="0"/>
              </a:rPr>
              <a:t>Lumini</a:t>
            </a:r>
            <a:r>
              <a:rPr lang="ro-RO" sz="1800" dirty="0">
                <a:effectLst/>
                <a:latin typeface="Open Sans" panose="020B0606030504020204" pitchFamily="34" charset="0"/>
                <a:ea typeface="Open Sans" panose="020B0606030504020204" pitchFamily="34" charset="0"/>
                <a:cs typeface="Open Sans" panose="020B0606030504020204" pitchFamily="34" charset="0"/>
              </a:rPr>
              <a:t>ța Popa - Curs și Îndrumar de laborator</a:t>
            </a:r>
          </a:p>
          <a:p>
            <a:pPr marL="457200" algn="just">
              <a:lnSpc>
                <a:spcPct val="107000"/>
              </a:lnSpc>
            </a:pPr>
            <a:endParaRPr lang="ro-RO" sz="1800" dirty="0">
              <a:effectLst/>
              <a:latin typeface="Open Sans" panose="020B0606030504020204" pitchFamily="34" charset="0"/>
              <a:ea typeface="Open Sans" panose="020B0606030504020204" pitchFamily="34" charset="0"/>
              <a:cs typeface="Open Sans" panose="020B0606030504020204" pitchFamily="34" charset="0"/>
            </a:endParaRPr>
          </a:p>
          <a:p>
            <a:pPr marL="457200" algn="just">
              <a:lnSpc>
                <a:spcPct val="107000"/>
              </a:lnSpc>
            </a:pPr>
            <a:r>
              <a:rPr lang="ro-RO" sz="1800" dirty="0">
                <a:effectLst/>
                <a:latin typeface="Open Sans" panose="020B0606030504020204" pitchFamily="34" charset="0"/>
                <a:ea typeface="Open Sans" panose="020B0606030504020204" pitchFamily="34" charset="0"/>
                <a:cs typeface="Open Sans" panose="020B0606030504020204" pitchFamily="34" charset="0"/>
              </a:rPr>
              <a:t>[2]	        </a:t>
            </a:r>
            <a:r>
              <a:rPr lang="ro-RO" sz="1800" u="sng" dirty="0">
                <a:solidFill>
                  <a:srgbClr val="0000FF"/>
                </a:solidFill>
                <a:effectLst/>
                <a:latin typeface="Open Sans" panose="020B0606030504020204" pitchFamily="34" charset="0"/>
                <a:ea typeface="Open Sans" panose="020B0606030504020204" pitchFamily="34" charset="0"/>
                <a:cs typeface="Open Sans" panose="020B0606030504020204" pitchFamily="34" charset="0"/>
                <a:hlinkClick r:id="rId3"/>
              </a:rPr>
              <a:t>https://www.youtube.com/watch?v=P1r2QjuJWcI&amp;t=2202s</a:t>
            </a:r>
            <a:endParaRPr lang="ro-RO" sz="1800" dirty="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200000"/>
              </a:lnSpc>
            </a:pPr>
            <a:r>
              <a:rPr lang="ro-RO" sz="1800" dirty="0">
                <a:effectLst/>
                <a:latin typeface="Open Sans" panose="020B0606030504020204" pitchFamily="34" charset="0"/>
                <a:ea typeface="Open Sans" panose="020B0606030504020204" pitchFamily="34" charset="0"/>
                <a:cs typeface="Open Sans" panose="020B0606030504020204" pitchFamily="34" charset="0"/>
              </a:rPr>
              <a:t>	[3]           “Angular.” </a:t>
            </a:r>
            <a:r>
              <a:rPr lang="ro-RO" sz="1800" i="1" dirty="0">
                <a:effectLst/>
                <a:latin typeface="Open Sans" panose="020B0606030504020204" pitchFamily="34" charset="0"/>
                <a:ea typeface="Open Sans" panose="020B0606030504020204" pitchFamily="34" charset="0"/>
                <a:cs typeface="Open Sans" panose="020B0606030504020204" pitchFamily="34" charset="0"/>
              </a:rPr>
              <a:t>Angular.io</a:t>
            </a:r>
            <a:r>
              <a:rPr lang="ro-RO" sz="1800" dirty="0">
                <a:effectLst/>
                <a:latin typeface="Open Sans" panose="020B0606030504020204" pitchFamily="34" charset="0"/>
                <a:ea typeface="Open Sans" panose="020B0606030504020204" pitchFamily="34" charset="0"/>
                <a:cs typeface="Open Sans" panose="020B0606030504020204" pitchFamily="34" charset="0"/>
              </a:rPr>
              <a:t>, 2019, angular.io/</a:t>
            </a:r>
            <a:r>
              <a:rPr lang="ro-RO" sz="1800" dirty="0" err="1">
                <a:effectLst/>
                <a:latin typeface="Open Sans" panose="020B0606030504020204" pitchFamily="34" charset="0"/>
                <a:ea typeface="Open Sans" panose="020B0606030504020204" pitchFamily="34" charset="0"/>
                <a:cs typeface="Open Sans" panose="020B0606030504020204" pitchFamily="34" charset="0"/>
              </a:rPr>
              <a:t>docs</a:t>
            </a:r>
            <a:r>
              <a:rPr lang="ro-RO" sz="1800" dirty="0">
                <a:effectLst/>
                <a:latin typeface="Open Sans" panose="020B0606030504020204" pitchFamily="34" charset="0"/>
                <a:ea typeface="Open Sans" panose="020B0606030504020204" pitchFamily="34" charset="0"/>
                <a:cs typeface="Open Sans" panose="020B0606030504020204" pitchFamily="34" charset="0"/>
              </a:rPr>
              <a:t>.</a:t>
            </a:r>
          </a:p>
          <a:p>
            <a:endParaRPr lang="ro-RO"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04"/>
          <p:cNvSpPr txBox="1">
            <a:spLocks noGrp="1"/>
          </p:cNvSpPr>
          <p:nvPr>
            <p:ph type="title"/>
          </p:nvPr>
        </p:nvSpPr>
        <p:spPr>
          <a:xfrm>
            <a:off x="1388100" y="1157250"/>
            <a:ext cx="6367800" cy="28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5400" dirty="0"/>
              <a:t>Vă mulțumesc!</a:t>
            </a:r>
            <a:endParaRPr sz="5400" dirty="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30"/>
                                        </p:tgtEl>
                                        <p:attrNameLst>
                                          <p:attrName>style.visibility</p:attrName>
                                        </p:attrNameLst>
                                      </p:cBhvr>
                                      <p:to>
                                        <p:strVal val="visible"/>
                                      </p:to>
                                    </p:set>
                                    <p:animEffect transition="in" filter="fade">
                                      <p:cBhvr>
                                        <p:cTn id="7" dur="1000"/>
                                        <p:tgtEl>
                                          <p:spTgt spid="1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6"/>
          <p:cNvSpPr txBox="1">
            <a:spLocks noGrp="1"/>
          </p:cNvSpPr>
          <p:nvPr>
            <p:ph type="subTitle" idx="1"/>
          </p:nvPr>
        </p:nvSpPr>
        <p:spPr>
          <a:xfrm>
            <a:off x="835200" y="1245900"/>
            <a:ext cx="6572250" cy="2973600"/>
          </a:xfrm>
          <a:prstGeom prst="rect">
            <a:avLst/>
          </a:prstGeom>
        </p:spPr>
        <p:txBody>
          <a:bodyPr spcFirstLastPara="1" wrap="square" lIns="91425" tIns="91425" rIns="91425" bIns="91425" anchor="ctr" anchorCtr="0">
            <a:noAutofit/>
          </a:bodyPr>
          <a:lstStyle/>
          <a:p>
            <a:pPr marL="0" algn="l"/>
            <a:r>
              <a:rPr lang="ro-RO" dirty="0"/>
              <a:t>	Biblioteca virtuală este o aplicație dezvoltată cu Angular, ce oferă utilizatorilor un mediu accesibil și ușor de utilizat pentru explorarea și gestionarea resurselor. </a:t>
            </a:r>
          </a:p>
          <a:p>
            <a:pPr marL="0" algn="l"/>
            <a:r>
              <a:rPr lang="ro-RO" dirty="0"/>
              <a:t>	</a:t>
            </a:r>
            <a:r>
              <a:rPr lang="ro-RO" u="sng" dirty="0"/>
              <a:t>Obiectivul</a:t>
            </a:r>
            <a:r>
              <a:rPr lang="ro-RO" dirty="0"/>
              <a:t> acestei aplicații este de a facilita accesul la o colecție de cărți, permițând utilizatorilor să navigheze și să descopere informații referitoare la conținutul acestora într-un mod intuitiv și interactiv.</a:t>
            </a:r>
          </a:p>
        </p:txBody>
      </p:sp>
      <p:sp>
        <p:nvSpPr>
          <p:cNvPr id="683" name="Google Shape;683;p66"/>
          <p:cNvSpPr txBox="1">
            <a:spLocks noGrp="1"/>
          </p:cNvSpPr>
          <p:nvPr>
            <p:ph type="title"/>
          </p:nvPr>
        </p:nvSpPr>
        <p:spPr>
          <a:xfrm>
            <a:off x="2125350" y="0"/>
            <a:ext cx="4662900" cy="12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3200" dirty="0"/>
              <a:t>1. Tema proiectului</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3"/>
                                        </p:tgtEl>
                                        <p:attrNameLst>
                                          <p:attrName>style.visibility</p:attrName>
                                        </p:attrNameLst>
                                      </p:cBhvr>
                                      <p:to>
                                        <p:strVal val="visible"/>
                                      </p:to>
                                    </p:set>
                                    <p:animEffect transition="in" filter="fade">
                                      <p:cBhvr>
                                        <p:cTn id="7" dur="1000"/>
                                        <p:tgtEl>
                                          <p:spTgt spid="68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82"/>
                                        </p:tgtEl>
                                        <p:attrNameLst>
                                          <p:attrName>style.visibility</p:attrName>
                                        </p:attrNameLst>
                                      </p:cBhvr>
                                      <p:to>
                                        <p:strVal val="visible"/>
                                      </p:to>
                                    </p:set>
                                    <p:animEffect transition="in" filter="fade">
                                      <p:cBhvr>
                                        <p:cTn id="11" dur="1000"/>
                                        <p:tgtEl>
                                          <p:spTgt spid="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7"/>
          <p:cNvSpPr txBox="1">
            <a:spLocks noGrp="1"/>
          </p:cNvSpPr>
          <p:nvPr>
            <p:ph type="subTitle" idx="1"/>
          </p:nvPr>
        </p:nvSpPr>
        <p:spPr>
          <a:xfrm>
            <a:off x="183600" y="1618801"/>
            <a:ext cx="8776800" cy="2145600"/>
          </a:xfrm>
          <a:prstGeom prst="rect">
            <a:avLst/>
          </a:prstGeom>
        </p:spPr>
        <p:txBody>
          <a:bodyPr spcFirstLastPara="1" wrap="square" lIns="91425" tIns="91425" rIns="91425" bIns="91425" anchor="ctr" anchorCtr="0">
            <a:noAutofit/>
          </a:bodyPr>
          <a:lstStyle/>
          <a:p>
            <a:pPr marL="285750" lvl="0" indent="-285750">
              <a:buFont typeface="Wingdings" panose="05000000000000000000" pitchFamily="2" charset="2"/>
              <a:buChar char="Ø"/>
            </a:pPr>
            <a:r>
              <a:rPr lang="ro-RO" dirty="0"/>
              <a:t>Pentru a avea acces la pagina principală, utilizatorii trebuie să se înregistreze în aplicație cu un cont nou sau să se autentifice în conturile personale introducând adresa de email și parola.</a:t>
            </a:r>
          </a:p>
          <a:p>
            <a:pPr marL="285750" indent="-285750">
              <a:buFont typeface="Wingdings" panose="05000000000000000000" pitchFamily="2" charset="2"/>
              <a:buChar char="Ø"/>
            </a:pPr>
            <a:r>
              <a:rPr lang="ro-RO" dirty="0"/>
              <a:t>Pagina principală prezintă o listă a cărților disponibile în bibliotecă. Fiecare intrare din această listă evidențiază titlul, autorul și categoria cărții, oferind utilizatorilor o privire generală asupra conținutului. La apăsarea pe o carte din listă, utilizatorii sunt direcționați către o pagină individuală dedicată acelei cărți, unde informații suplimentare precum numărul de pagini, editura, anul apariției și o descriere detaliată sunt disponibile.</a:t>
            </a:r>
          </a:p>
          <a:p>
            <a:pPr marL="285750" indent="-285750">
              <a:buFont typeface="Wingdings" panose="05000000000000000000" pitchFamily="2" charset="2"/>
              <a:buChar char="Ø"/>
            </a:pPr>
            <a:r>
              <a:rPr lang="ro-RO" dirty="0"/>
              <a:t>Utilizatorii autentificați au posibilitatea de a șterge cărți din bibliotecă sau de a adăuga noi cărți prin intermediul unui formular intuitiv.</a:t>
            </a:r>
            <a:endParaRPr dirty="0"/>
          </a:p>
        </p:txBody>
      </p:sp>
      <p:sp>
        <p:nvSpPr>
          <p:cNvPr id="690" name="Google Shape;690;p67"/>
          <p:cNvSpPr txBox="1">
            <a:spLocks noGrp="1"/>
          </p:cNvSpPr>
          <p:nvPr>
            <p:ph type="title"/>
          </p:nvPr>
        </p:nvSpPr>
        <p:spPr>
          <a:xfrm>
            <a:off x="1627200" y="124902"/>
            <a:ext cx="5522400" cy="89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3200" dirty="0"/>
              <a:t>2. Descrierea proiectului</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childTnLst>
                                </p:cTn>
                              </p:par>
                              <p:par>
                                <p:cTn id="8" presetID="10" presetClass="entr" presetSubtype="0" fill="hold" nodeType="withEffect">
                                  <p:stCondLst>
                                    <p:cond delay="0"/>
                                  </p:stCondLst>
                                  <p:childTnLst>
                                    <p:set>
                                      <p:cBhvr>
                                        <p:cTn id="9" dur="1" fill="hold">
                                          <p:stCondLst>
                                            <p:cond delay="0"/>
                                          </p:stCondLst>
                                        </p:cTn>
                                        <p:tgtEl>
                                          <p:spTgt spid="689"/>
                                        </p:tgtEl>
                                        <p:attrNameLst>
                                          <p:attrName>style.visibility</p:attrName>
                                        </p:attrNameLst>
                                      </p:cBhvr>
                                      <p:to>
                                        <p:strVal val="visible"/>
                                      </p:to>
                                    </p:set>
                                    <p:animEffect transition="in" filter="fade">
                                      <p:cBhvr>
                                        <p:cTn id="10" dur="1000"/>
                                        <p:tgtEl>
                                          <p:spTgt spid="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8" name="Google Shape;698;p68"/>
          <p:cNvSpPr txBox="1">
            <a:spLocks noGrp="1"/>
          </p:cNvSpPr>
          <p:nvPr>
            <p:ph type="title"/>
          </p:nvPr>
        </p:nvSpPr>
        <p:spPr>
          <a:xfrm>
            <a:off x="717450" y="445025"/>
            <a:ext cx="770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3. Tehnologii și instrumente utilizate</a:t>
            </a:r>
            <a:endParaRPr dirty="0">
              <a:solidFill>
                <a:schemeClr val="lt2"/>
              </a:solidFill>
            </a:endParaRPr>
          </a:p>
        </p:txBody>
      </p:sp>
      <p:sp>
        <p:nvSpPr>
          <p:cNvPr id="9" name="Substituent text 8">
            <a:extLst>
              <a:ext uri="{FF2B5EF4-FFF2-40B4-BE49-F238E27FC236}">
                <a16:creationId xmlns:a16="http://schemas.microsoft.com/office/drawing/2014/main" id="{92A16782-D101-AF15-9B18-418E4663D639}"/>
              </a:ext>
            </a:extLst>
          </p:cNvPr>
          <p:cNvSpPr>
            <a:spLocks noGrp="1"/>
          </p:cNvSpPr>
          <p:nvPr>
            <p:ph type="body" idx="4"/>
          </p:nvPr>
        </p:nvSpPr>
        <p:spPr>
          <a:xfrm>
            <a:off x="170276" y="1118383"/>
            <a:ext cx="8727539" cy="3073790"/>
          </a:xfrm>
        </p:spPr>
        <p:txBody>
          <a:bodyPr/>
          <a:lstStyle/>
          <a:p>
            <a:pPr marL="133350" indent="0">
              <a:buNone/>
            </a:pPr>
            <a:r>
              <a:rPr lang="ro-RO" sz="1800" dirty="0">
                <a:effectLst/>
                <a:latin typeface="Open Sans" panose="020B0606030504020204" pitchFamily="34" charset="0"/>
                <a:ea typeface="Open Sans" panose="020B0606030504020204" pitchFamily="34" charset="0"/>
                <a:cs typeface="Open Sans" panose="020B0606030504020204" pitchFamily="34" charset="0"/>
              </a:rPr>
              <a:t>Structura de bază a proiectului este compusă din module, componente, servicii și fișiere de stil, organizate în conformitate cu practicile recomandate de </a:t>
            </a:r>
            <a:r>
              <a:rPr lang="ro-RO" sz="1800" b="1"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Angular</a:t>
            </a:r>
            <a:r>
              <a:rPr lang="ro-RO" sz="1800" dirty="0">
                <a:effectLst/>
                <a:latin typeface="Open Sans" panose="020B0606030504020204" pitchFamily="34" charset="0"/>
                <a:ea typeface="Open Sans" panose="020B0606030504020204" pitchFamily="34" charset="0"/>
                <a:cs typeface="Open Sans" panose="020B0606030504020204" pitchFamily="34" charset="0"/>
              </a:rPr>
              <a:t>.</a:t>
            </a:r>
          </a:p>
          <a:p>
            <a:pPr marL="133350" indent="0">
              <a:buNone/>
            </a:pPr>
            <a:r>
              <a:rPr lang="ro-RO" sz="1800" dirty="0">
                <a:effectLst/>
                <a:latin typeface="Open Sans" panose="020B0606030504020204" pitchFamily="34" charset="0"/>
                <a:ea typeface="Open Sans" panose="020B0606030504020204" pitchFamily="34" charset="0"/>
                <a:cs typeface="Open Sans" panose="020B0606030504020204" pitchFamily="34" charset="0"/>
              </a:rPr>
              <a:t>Pentru interacțiunea cu datele în cadrul aplicației, am utilizat formatul </a:t>
            </a:r>
            <a:r>
              <a:rPr lang="ro-RO" sz="1800" b="1"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JSON</a:t>
            </a:r>
            <a:r>
              <a:rPr lang="ro-RO" sz="180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ro-RO" sz="1800" dirty="0">
                <a:effectLst/>
                <a:latin typeface="Open Sans" panose="020B0606030504020204" pitchFamily="34" charset="0"/>
                <a:ea typeface="Open Sans" panose="020B0606030504020204" pitchFamily="34" charset="0"/>
                <a:cs typeface="Open Sans" panose="020B0606030504020204" pitchFamily="34" charset="0"/>
              </a:rPr>
              <a:t>pentru a stoca informațiile.</a:t>
            </a:r>
          </a:p>
          <a:p>
            <a:pPr marL="133350" indent="0">
              <a:buNone/>
            </a:pPr>
            <a:r>
              <a:rPr lang="ro-RO" sz="1800" dirty="0">
                <a:effectLst/>
                <a:latin typeface="Open Sans" panose="020B0606030504020204" pitchFamily="34" charset="0"/>
                <a:ea typeface="Open Sans" panose="020B0606030504020204" pitchFamily="34" charset="0"/>
                <a:cs typeface="Open Sans" panose="020B0606030504020204" pitchFamily="34" charset="0"/>
              </a:rPr>
              <a:t>Majoritatea codului este scris în </a:t>
            </a:r>
            <a:r>
              <a:rPr lang="ro-RO" sz="1800" b="1"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TypeScript</a:t>
            </a:r>
            <a:r>
              <a:rPr lang="ro-RO" sz="1800" dirty="0">
                <a:effectLst/>
                <a:latin typeface="Open Sans" panose="020B0606030504020204" pitchFamily="34" charset="0"/>
                <a:ea typeface="Open Sans" panose="020B0606030504020204" pitchFamily="34" charset="0"/>
                <a:cs typeface="Open Sans" panose="020B0606030504020204" pitchFamily="34" charset="0"/>
              </a:rPr>
              <a:t>, un limbaj care oferă tipizare statică și alte caracteristici avansate peste </a:t>
            </a:r>
            <a:r>
              <a:rPr lang="ro-RO" sz="1800" dirty="0" err="1">
                <a:effectLst/>
                <a:latin typeface="Open Sans" panose="020B0606030504020204" pitchFamily="34" charset="0"/>
                <a:ea typeface="Open Sans" panose="020B0606030504020204" pitchFamily="34" charset="0"/>
                <a:cs typeface="Open Sans" panose="020B0606030504020204" pitchFamily="34" charset="0"/>
              </a:rPr>
              <a:t>JavaScript</a:t>
            </a:r>
            <a:r>
              <a:rPr lang="ro-RO" sz="1800" dirty="0">
                <a:effectLst/>
                <a:latin typeface="Open Sans" panose="020B0606030504020204" pitchFamily="34" charset="0"/>
                <a:ea typeface="Open Sans" panose="020B0606030504020204" pitchFamily="34" charset="0"/>
                <a:cs typeface="Open Sans" panose="020B0606030504020204" pitchFamily="34" charset="0"/>
              </a:rPr>
              <a:t>.</a:t>
            </a:r>
          </a:p>
          <a:p>
            <a:pPr marL="133350" indent="0">
              <a:buNone/>
            </a:pPr>
            <a:r>
              <a:rPr lang="ro-RO" sz="1800" dirty="0">
                <a:effectLst/>
                <a:latin typeface="Open Sans" panose="020B0606030504020204" pitchFamily="34" charset="0"/>
                <a:ea typeface="Open Sans" panose="020B0606030504020204" pitchFamily="34" charset="0"/>
                <a:cs typeface="Open Sans" panose="020B0606030504020204" pitchFamily="34" charset="0"/>
              </a:rPr>
              <a:t>În cadrul aplicației am utilizat </a:t>
            </a:r>
            <a:r>
              <a:rPr lang="ro-RO" sz="1800" b="1"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HTML</a:t>
            </a:r>
            <a:r>
              <a:rPr lang="ro-RO" sz="1800" dirty="0">
                <a:effectLst/>
                <a:latin typeface="Open Sans" panose="020B0606030504020204" pitchFamily="34" charset="0"/>
                <a:ea typeface="Open Sans" panose="020B0606030504020204" pitchFamily="34" charset="0"/>
                <a:cs typeface="Open Sans" panose="020B0606030504020204" pitchFamily="34" charset="0"/>
              </a:rPr>
              <a:t> pentru a structura și organiza conținutul paginilor web.</a:t>
            </a:r>
          </a:p>
          <a:p>
            <a:pPr marL="133350" indent="0">
              <a:buNone/>
            </a:pPr>
            <a:r>
              <a:rPr lang="ro-RO" sz="1800" dirty="0">
                <a:effectLst/>
                <a:latin typeface="Open Sans" panose="020B0606030504020204" pitchFamily="34" charset="0"/>
                <a:ea typeface="Open Sans" panose="020B0606030504020204" pitchFamily="34" charset="0"/>
                <a:cs typeface="Open Sans" panose="020B0606030504020204" pitchFamily="34" charset="0"/>
              </a:rPr>
              <a:t>De asemenea, am folosit </a:t>
            </a:r>
            <a:r>
              <a:rPr lang="ro-RO" sz="1800" b="1"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CSS</a:t>
            </a:r>
            <a:r>
              <a:rPr lang="ro-RO" sz="1800" dirty="0">
                <a:effectLst/>
                <a:latin typeface="Open Sans" panose="020B0606030504020204" pitchFamily="34" charset="0"/>
                <a:ea typeface="Open Sans" panose="020B0606030504020204" pitchFamily="34" charset="0"/>
                <a:cs typeface="Open Sans" panose="020B0606030504020204" pitchFamily="34" charset="0"/>
              </a:rPr>
              <a:t> pentru a adăuga stil și aspect vizual paginilor.</a:t>
            </a:r>
            <a:endParaRPr lang="ro-RO"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69"/>
          <p:cNvPicPr preferRelativeResize="0"/>
          <p:nvPr/>
        </p:nvPicPr>
        <p:blipFill rotWithShape="1">
          <a:blip r:embed="rId3">
            <a:alphaModFix amt="17000"/>
          </a:blip>
          <a:srcRect l="-15486"/>
          <a:stretch/>
        </p:blipFill>
        <p:spPr>
          <a:xfrm rot="899987">
            <a:off x="-1683752" y="611835"/>
            <a:ext cx="4228953" cy="2781283"/>
          </a:xfrm>
          <a:prstGeom prst="rect">
            <a:avLst/>
          </a:prstGeom>
          <a:noFill/>
          <a:ln>
            <a:noFill/>
          </a:ln>
        </p:spPr>
      </p:pic>
      <p:sp>
        <p:nvSpPr>
          <p:cNvPr id="719" name="Google Shape;719;p69"/>
          <p:cNvSpPr txBox="1">
            <a:spLocks noGrp="1"/>
          </p:cNvSpPr>
          <p:nvPr>
            <p:ph type="title" idx="15"/>
          </p:nvPr>
        </p:nvSpPr>
        <p:spPr>
          <a:xfrm>
            <a:off x="1889773" y="98206"/>
            <a:ext cx="4750425" cy="115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4. Structura aplicației</a:t>
            </a:r>
            <a:endParaRPr dirty="0"/>
          </a:p>
        </p:txBody>
      </p:sp>
      <p:pic>
        <p:nvPicPr>
          <p:cNvPr id="720" name="Google Shape;720;p69"/>
          <p:cNvPicPr preferRelativeResize="0"/>
          <p:nvPr/>
        </p:nvPicPr>
        <p:blipFill>
          <a:blip r:embed="rId4">
            <a:alphaModFix amt="50000"/>
          </a:blip>
          <a:stretch>
            <a:fillRect/>
          </a:stretch>
        </p:blipFill>
        <p:spPr>
          <a:xfrm rot="-562875">
            <a:off x="684507" y="512819"/>
            <a:ext cx="1121060" cy="1125162"/>
          </a:xfrm>
          <a:prstGeom prst="rect">
            <a:avLst/>
          </a:prstGeom>
          <a:noFill/>
          <a:ln>
            <a:noFill/>
          </a:ln>
        </p:spPr>
      </p:pic>
      <p:pic>
        <p:nvPicPr>
          <p:cNvPr id="721" name="Google Shape;721;p69"/>
          <p:cNvPicPr preferRelativeResize="0"/>
          <p:nvPr/>
        </p:nvPicPr>
        <p:blipFill>
          <a:blip r:embed="rId5">
            <a:alphaModFix/>
          </a:blip>
          <a:stretch>
            <a:fillRect/>
          </a:stretch>
        </p:blipFill>
        <p:spPr>
          <a:xfrm>
            <a:off x="-3495701" y="4313891"/>
            <a:ext cx="1607474" cy="1118459"/>
          </a:xfrm>
          <a:prstGeom prst="rect">
            <a:avLst/>
          </a:prstGeom>
          <a:noFill/>
          <a:ln>
            <a:noFill/>
          </a:ln>
        </p:spPr>
      </p:pic>
      <p:pic>
        <p:nvPicPr>
          <p:cNvPr id="722" name="Google Shape;722;p69"/>
          <p:cNvPicPr preferRelativeResize="0"/>
          <p:nvPr/>
        </p:nvPicPr>
        <p:blipFill>
          <a:blip r:embed="rId6">
            <a:alphaModFix amt="36000"/>
          </a:blip>
          <a:stretch>
            <a:fillRect/>
          </a:stretch>
        </p:blipFill>
        <p:spPr>
          <a:xfrm>
            <a:off x="7826337" y="4631633"/>
            <a:ext cx="1165275" cy="359475"/>
          </a:xfrm>
          <a:prstGeom prst="rect">
            <a:avLst/>
          </a:prstGeom>
          <a:noFill/>
          <a:ln>
            <a:noFill/>
          </a:ln>
        </p:spPr>
      </p:pic>
      <p:sp>
        <p:nvSpPr>
          <p:cNvPr id="19" name="Subtitlu 18">
            <a:extLst>
              <a:ext uri="{FF2B5EF4-FFF2-40B4-BE49-F238E27FC236}">
                <a16:creationId xmlns:a16="http://schemas.microsoft.com/office/drawing/2014/main" id="{0E5C706E-F986-59F3-EB57-CEA53A0F9698}"/>
              </a:ext>
            </a:extLst>
          </p:cNvPr>
          <p:cNvSpPr>
            <a:spLocks noGrp="1"/>
          </p:cNvSpPr>
          <p:nvPr>
            <p:ph type="subTitle" idx="6"/>
          </p:nvPr>
        </p:nvSpPr>
        <p:spPr>
          <a:xfrm>
            <a:off x="1598400" y="974600"/>
            <a:ext cx="7342812" cy="3405700"/>
          </a:xfrm>
        </p:spPr>
        <p:txBody>
          <a:bodyPr/>
          <a:lstStyle/>
          <a:p>
            <a:pPr marL="0" indent="450215"/>
            <a:r>
              <a:rPr lang="ro-RO" sz="1600" dirty="0">
                <a:effectLst/>
                <a:latin typeface="Open Sans" panose="020B0606030504020204" pitchFamily="34" charset="0"/>
                <a:ea typeface="Open Sans" panose="020B0606030504020204" pitchFamily="34" charset="0"/>
                <a:cs typeface="Open Sans" panose="020B0606030504020204" pitchFamily="34" charset="0"/>
              </a:rPr>
              <a:t>Este una complexă, bine definită și cuprinde următoarele :</a:t>
            </a:r>
          </a:p>
          <a:p>
            <a:pPr marL="342900" lvl="0" indent="-342900" algn="just">
              <a:lnSpc>
                <a:spcPct val="107000"/>
              </a:lnSpc>
              <a:buFont typeface="Symbol" panose="05050102010706020507" pitchFamily="18" charset="2"/>
              <a:buChar char=""/>
            </a:pPr>
            <a:r>
              <a:rPr lang="ro-RO" sz="1600" dirty="0">
                <a:effectLst/>
                <a:latin typeface="Open Sans" panose="020B0606030504020204" pitchFamily="34" charset="0"/>
                <a:ea typeface="Open Sans" panose="020B0606030504020204" pitchFamily="34" charset="0"/>
                <a:cs typeface="Open Sans" panose="020B0606030504020204" pitchFamily="34" charset="0"/>
              </a:rPr>
              <a:t>5 componente – pentru înregistrare, autentificare, pagina principală, adăugare cărți și detaliile acestora;</a:t>
            </a:r>
          </a:p>
          <a:p>
            <a:pPr marL="342900" lvl="0" indent="-342900" algn="just">
              <a:lnSpc>
                <a:spcPct val="107000"/>
              </a:lnSpc>
              <a:buFont typeface="Symbol" panose="05050102010706020507" pitchFamily="18" charset="2"/>
              <a:buChar char=""/>
            </a:pPr>
            <a:r>
              <a:rPr lang="ro-RO" sz="1600" dirty="0">
                <a:effectLst/>
                <a:latin typeface="Open Sans" panose="020B0606030504020204" pitchFamily="34" charset="0"/>
                <a:ea typeface="Open Sans" panose="020B0606030504020204" pitchFamily="34" charset="0"/>
                <a:cs typeface="Open Sans" panose="020B0606030504020204" pitchFamily="34" charset="0"/>
              </a:rPr>
              <a:t>2 interfețe – una pentru definirea structurii utilizatorilor și cea de-a doua responsabilă pentru structurarea detaliilor referitoare la cărți;</a:t>
            </a:r>
          </a:p>
          <a:p>
            <a:pPr marL="342900" lvl="0" indent="-342900" algn="just">
              <a:lnSpc>
                <a:spcPct val="107000"/>
              </a:lnSpc>
              <a:buFont typeface="Symbol" panose="05050102010706020507" pitchFamily="18" charset="2"/>
              <a:buChar char=""/>
            </a:pPr>
            <a:r>
              <a:rPr lang="ro-RO" sz="1600" dirty="0">
                <a:effectLst/>
                <a:latin typeface="Open Sans" panose="020B0606030504020204" pitchFamily="34" charset="0"/>
                <a:ea typeface="Open Sans" panose="020B0606030504020204" pitchFamily="34" charset="0"/>
                <a:cs typeface="Open Sans" panose="020B0606030504020204" pitchFamily="34" charset="0"/>
              </a:rPr>
              <a:t>2 servicii – pentru a oferi funcționalități în vederea gestionării cărților și a datelor utilizatorilor;</a:t>
            </a:r>
          </a:p>
          <a:p>
            <a:pPr marL="342900" lvl="0" indent="-342900" algn="just">
              <a:lnSpc>
                <a:spcPct val="107000"/>
              </a:lnSpc>
              <a:buFont typeface="Symbol" panose="05050102010706020507" pitchFamily="18" charset="2"/>
              <a:buChar char=""/>
            </a:pPr>
            <a:r>
              <a:rPr lang="ro-RO" sz="1600" dirty="0">
                <a:effectLst/>
                <a:latin typeface="Open Sans" panose="020B0606030504020204" pitchFamily="34" charset="0"/>
                <a:ea typeface="Open Sans" panose="020B0606030504020204" pitchFamily="34" charset="0"/>
                <a:cs typeface="Open Sans" panose="020B0606030504020204" pitchFamily="34" charset="0"/>
              </a:rPr>
              <a:t>2 fișiere JSON – unul stochează informații despre cărțile din bibliotecă, iar în celălalt sunt salvate datele utilizatorilor pentru autentificare;</a:t>
            </a:r>
          </a:p>
          <a:p>
            <a:pPr marL="342900" lvl="0" indent="-342900" algn="just">
              <a:lnSpc>
                <a:spcPct val="107000"/>
              </a:lnSpc>
              <a:spcAft>
                <a:spcPts val="800"/>
              </a:spcAft>
              <a:buFont typeface="Symbol" panose="05050102010706020507" pitchFamily="18" charset="2"/>
              <a:buChar char=""/>
            </a:pPr>
            <a:r>
              <a:rPr lang="ro-RO" sz="1600" dirty="0">
                <a:effectLst/>
                <a:latin typeface="Open Sans" panose="020B0606030504020204" pitchFamily="34" charset="0"/>
                <a:ea typeface="Open Sans" panose="020B0606030504020204" pitchFamily="34" charset="0"/>
                <a:cs typeface="Open Sans" panose="020B0606030504020204" pitchFamily="34" charset="0"/>
              </a:rPr>
              <a:t>componenta principală a aplicației (</a:t>
            </a:r>
            <a:r>
              <a:rPr lang="ro-RO" sz="1600" dirty="0" err="1">
                <a:effectLst/>
                <a:latin typeface="Open Sans" panose="020B0606030504020204" pitchFamily="34" charset="0"/>
                <a:ea typeface="Open Sans" panose="020B0606030504020204" pitchFamily="34" charset="0"/>
                <a:cs typeface="Open Sans" panose="020B0606030504020204" pitchFamily="34" charset="0"/>
              </a:rPr>
              <a:t>app</a:t>
            </a:r>
            <a:r>
              <a:rPr lang="ro-RO" sz="1600" dirty="0">
                <a:effectLst/>
                <a:latin typeface="Open Sans" panose="020B0606030504020204" pitchFamily="34" charset="0"/>
                <a:ea typeface="Open Sans" panose="020B0606030504020204" pitchFamily="34" charset="0"/>
                <a:cs typeface="Open Sans" panose="020B0606030504020204" pitchFamily="34" charset="0"/>
              </a:rPr>
              <a:t>-component), precum și modulul principal al aplicației, ori cel responsabil pentru rutare și navigare.</a:t>
            </a:r>
          </a:p>
          <a:p>
            <a:endParaRPr lang="ro-RO" sz="14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44" name="Google Shape;744;p70"/>
          <p:cNvSpPr txBox="1">
            <a:spLocks noGrp="1"/>
          </p:cNvSpPr>
          <p:nvPr>
            <p:ph type="title" idx="9"/>
          </p:nvPr>
        </p:nvSpPr>
        <p:spPr>
          <a:xfrm>
            <a:off x="867969" y="265076"/>
            <a:ext cx="770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5. Componenta de înregistrare</a:t>
            </a:r>
            <a:endParaRPr dirty="0"/>
          </a:p>
        </p:txBody>
      </p:sp>
      <p:sp>
        <p:nvSpPr>
          <p:cNvPr id="20" name="CasetăText 19">
            <a:extLst>
              <a:ext uri="{FF2B5EF4-FFF2-40B4-BE49-F238E27FC236}">
                <a16:creationId xmlns:a16="http://schemas.microsoft.com/office/drawing/2014/main" id="{4EB9C829-C685-93D2-E731-39CF9365C75A}"/>
              </a:ext>
            </a:extLst>
          </p:cNvPr>
          <p:cNvSpPr txBox="1"/>
          <p:nvPr/>
        </p:nvSpPr>
        <p:spPr>
          <a:xfrm>
            <a:off x="330591" y="956602"/>
            <a:ext cx="8482818" cy="1169551"/>
          </a:xfrm>
          <a:prstGeom prst="rect">
            <a:avLst/>
          </a:prstGeom>
          <a:noFill/>
        </p:spPr>
        <p:txBody>
          <a:bodyPr wrap="square" rtlCol="0">
            <a:spAutoFit/>
          </a:bodyPr>
          <a:lstStyle/>
          <a:p>
            <a:pPr indent="450215" algn="l"/>
            <a:r>
              <a:rPr lang="ro-RO" dirty="0">
                <a:latin typeface="Open Sans" panose="020B0606030504020204" pitchFamily="34" charset="0"/>
                <a:ea typeface="Open Sans" panose="020B0606030504020204" pitchFamily="34" charset="0"/>
                <a:cs typeface="Open Sans" panose="020B0606030504020204" pitchFamily="34" charset="0"/>
              </a:rPr>
              <a:t>A</a:t>
            </a:r>
            <a:r>
              <a:rPr lang="ro-RO" dirty="0">
                <a:effectLst/>
                <a:latin typeface="Open Sans" panose="020B0606030504020204" pitchFamily="34" charset="0"/>
                <a:ea typeface="Open Sans" panose="020B0606030504020204" pitchFamily="34" charset="0"/>
                <a:cs typeface="Open Sans" panose="020B0606030504020204" pitchFamily="34" charset="0"/>
              </a:rPr>
              <a:t>ceasta este responsabilă pentru gestionarea formularului de înregistrare și a procesului prin care un utilizator nou își introduce datele personale pentru a crea un cont în sistem.</a:t>
            </a:r>
          </a:p>
          <a:p>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a:effectLst/>
                <a:latin typeface="Open Sans" panose="020B0606030504020204" pitchFamily="34" charset="0"/>
                <a:ea typeface="Open Sans" panose="020B0606030504020204" pitchFamily="34" charset="0"/>
                <a:cs typeface="Open Sans" panose="020B0606030504020204" pitchFamily="34" charset="0"/>
              </a:rPr>
              <a:t>Componenta conține un formular interactiv care solicită utilizatorului să introducă informații precum numele complet, adresa de email și parola.</a:t>
            </a:r>
            <a:endParaRPr lang="ro-RO" sz="1600" dirty="0">
              <a:effectLst/>
              <a:latin typeface="Open Sans" panose="020B0606030504020204" pitchFamily="34" charset="0"/>
              <a:ea typeface="Open Sans" panose="020B0606030504020204" pitchFamily="34" charset="0"/>
              <a:cs typeface="Open Sans" panose="020B0606030504020204" pitchFamily="34" charset="0"/>
            </a:endParaRPr>
          </a:p>
          <a:p>
            <a:endParaRPr lang="ro-RO" dirty="0"/>
          </a:p>
        </p:txBody>
      </p:sp>
      <p:pic>
        <p:nvPicPr>
          <p:cNvPr id="21" name="Imagine 20">
            <a:extLst>
              <a:ext uri="{FF2B5EF4-FFF2-40B4-BE49-F238E27FC236}">
                <a16:creationId xmlns:a16="http://schemas.microsoft.com/office/drawing/2014/main" id="{39D69235-1582-83C3-265B-72EBAB66C3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5609" y="1925773"/>
            <a:ext cx="5257800" cy="2821940"/>
          </a:xfrm>
          <a:prstGeom prst="rect">
            <a:avLst/>
          </a:prstGeom>
        </p:spPr>
      </p:pic>
      <p:sp>
        <p:nvSpPr>
          <p:cNvPr id="22" name="CasetăText 21">
            <a:extLst>
              <a:ext uri="{FF2B5EF4-FFF2-40B4-BE49-F238E27FC236}">
                <a16:creationId xmlns:a16="http://schemas.microsoft.com/office/drawing/2014/main" id="{8F68664C-AE43-C3C0-312C-8C6F960C7C06}"/>
              </a:ext>
            </a:extLst>
          </p:cNvPr>
          <p:cNvSpPr txBox="1"/>
          <p:nvPr/>
        </p:nvSpPr>
        <p:spPr>
          <a:xfrm>
            <a:off x="330591" y="1856935"/>
            <a:ext cx="2947181" cy="2246769"/>
          </a:xfrm>
          <a:prstGeom prst="rect">
            <a:avLst/>
          </a:prstGeom>
          <a:noFill/>
        </p:spPr>
        <p:txBody>
          <a:bodyPr wrap="square" rtlCol="0">
            <a:spAutoFit/>
          </a:bodyPr>
          <a:lstStyle/>
          <a:p>
            <a:pPr indent="457200"/>
            <a:r>
              <a:rPr lang="ro-RO" dirty="0">
                <a:effectLst/>
                <a:latin typeface="Open Sans" panose="020B0606030504020204" pitchFamily="34" charset="0"/>
                <a:ea typeface="Open Sans" panose="020B0606030504020204" pitchFamily="34" charset="0"/>
                <a:cs typeface="Open Sans" panose="020B0606030504020204" pitchFamily="34" charset="0"/>
              </a:rPr>
              <a:t> Acest formular este utilizat pentru colectarea datelor necesare înregistrării, urmând ca acestea să fie supuse regulilor de validare necesare (verificarea formatului adresei de email, </a:t>
            </a:r>
            <a:r>
              <a:rPr lang="ro-RO" dirty="0">
                <a:latin typeface="Open Sans" panose="020B0606030504020204" pitchFamily="34" charset="0"/>
                <a:ea typeface="Open Sans" panose="020B0606030504020204" pitchFamily="34" charset="0"/>
                <a:cs typeface="Open Sans" panose="020B0606030504020204" pitchFamily="34" charset="0"/>
              </a:rPr>
              <a:t>parola </a:t>
            </a:r>
            <a:r>
              <a:rPr lang="ro-RO" dirty="0">
                <a:effectLst/>
                <a:latin typeface="Open Sans" panose="020B0606030504020204" pitchFamily="34" charset="0"/>
                <a:ea typeface="Open Sans" panose="020B0606030504020204" pitchFamily="34" charset="0"/>
                <a:cs typeface="Open Sans" panose="020B0606030504020204" pitchFamily="34" charset="0"/>
              </a:rPr>
              <a:t>să aibă cel puțin 8 caractere, să conțină un număr și o literă majusculă).</a:t>
            </a:r>
          </a:p>
          <a:p>
            <a:endParaRPr lang="ro-RO" dirty="0"/>
          </a:p>
        </p:txBody>
      </p:sp>
      <p:sp>
        <p:nvSpPr>
          <p:cNvPr id="24" name="CasetăText 23">
            <a:extLst>
              <a:ext uri="{FF2B5EF4-FFF2-40B4-BE49-F238E27FC236}">
                <a16:creationId xmlns:a16="http://schemas.microsoft.com/office/drawing/2014/main" id="{48C0E80C-AA2C-8AC5-39ED-BC102467AB76}"/>
              </a:ext>
            </a:extLst>
          </p:cNvPr>
          <p:cNvSpPr txBox="1"/>
          <p:nvPr/>
        </p:nvSpPr>
        <p:spPr>
          <a:xfrm>
            <a:off x="4072597" y="4747713"/>
            <a:ext cx="4572000" cy="261610"/>
          </a:xfrm>
          <a:prstGeom prst="rect">
            <a:avLst/>
          </a:prstGeom>
          <a:noFill/>
        </p:spPr>
        <p:txBody>
          <a:bodyPr wrap="square">
            <a:spAutoFit/>
          </a:bodyPr>
          <a:lstStyle/>
          <a:p>
            <a:pPr algn="ct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1 – pagina de înregistrare</a:t>
            </a:r>
            <a:endPar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5" name="Google Shape;744;p70">
            <a:extLst>
              <a:ext uri="{FF2B5EF4-FFF2-40B4-BE49-F238E27FC236}">
                <a16:creationId xmlns:a16="http://schemas.microsoft.com/office/drawing/2014/main" id="{C2EB87CB-E19E-25F8-E6D2-35E7C9D574D7}"/>
              </a:ext>
            </a:extLst>
          </p:cNvPr>
          <p:cNvSpPr txBox="1">
            <a:spLocks/>
          </p:cNvSpPr>
          <p:nvPr/>
        </p:nvSpPr>
        <p:spPr>
          <a:xfrm>
            <a:off x="867969" y="259805"/>
            <a:ext cx="7709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Alfa Slab One"/>
              <a:buNone/>
              <a:defRPr sz="2800" b="0" i="0" u="none" strike="noStrike" cap="none">
                <a:solidFill>
                  <a:schemeClr val="dk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ro-RO"/>
              <a:t>5. Componenta de înregistrare</a:t>
            </a:r>
            <a:endParaRPr lang="ro-R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pSp>
        <p:nvGrpSpPr>
          <p:cNvPr id="752" name="Google Shape;752;p71"/>
          <p:cNvGrpSpPr/>
          <p:nvPr/>
        </p:nvGrpSpPr>
        <p:grpSpPr>
          <a:xfrm rot="221148" flipH="1">
            <a:off x="-1261645" y="-2179894"/>
            <a:ext cx="4193946" cy="4037303"/>
            <a:chOff x="4780800" y="-2233950"/>
            <a:chExt cx="3846050" cy="3702400"/>
          </a:xfrm>
        </p:grpSpPr>
        <p:sp>
          <p:nvSpPr>
            <p:cNvPr id="753" name="Google Shape;753;p71"/>
            <p:cNvSpPr/>
            <p:nvPr/>
          </p:nvSpPr>
          <p:spPr>
            <a:xfrm>
              <a:off x="5195125" y="-2233950"/>
              <a:ext cx="3431725" cy="3177650"/>
            </a:xfrm>
            <a:custGeom>
              <a:avLst/>
              <a:gdLst/>
              <a:ahLst/>
              <a:cxnLst/>
              <a:rect l="l" t="t" r="r" b="b"/>
              <a:pathLst>
                <a:path w="137269" h="127106" extrusionOk="0">
                  <a:moveTo>
                    <a:pt x="1943" y="0"/>
                  </a:moveTo>
                  <a:cubicBezTo>
                    <a:pt x="1843" y="0"/>
                    <a:pt x="1751" y="78"/>
                    <a:pt x="1807" y="191"/>
                  </a:cubicBezTo>
                  <a:cubicBezTo>
                    <a:pt x="7821" y="13111"/>
                    <a:pt x="1" y="24453"/>
                    <a:pt x="5534" y="43318"/>
                  </a:cubicBezTo>
                  <a:cubicBezTo>
                    <a:pt x="6975" y="48234"/>
                    <a:pt x="16579" y="75903"/>
                    <a:pt x="17516" y="78441"/>
                  </a:cubicBezTo>
                  <a:cubicBezTo>
                    <a:pt x="22501" y="92047"/>
                    <a:pt x="28195" y="102931"/>
                    <a:pt x="50330" y="118481"/>
                  </a:cubicBezTo>
                  <a:cubicBezTo>
                    <a:pt x="55966" y="122422"/>
                    <a:pt x="62753" y="126064"/>
                    <a:pt x="69691" y="126064"/>
                  </a:cubicBezTo>
                  <a:cubicBezTo>
                    <a:pt x="71930" y="126064"/>
                    <a:pt x="74184" y="125685"/>
                    <a:pt x="76421" y="124815"/>
                  </a:cubicBezTo>
                  <a:cubicBezTo>
                    <a:pt x="84973" y="121499"/>
                    <a:pt x="90552" y="112718"/>
                    <a:pt x="88449" y="102382"/>
                  </a:cubicBezTo>
                  <a:cubicBezTo>
                    <a:pt x="85910" y="89897"/>
                    <a:pt x="76535" y="87085"/>
                    <a:pt x="73791" y="79310"/>
                  </a:cubicBezTo>
                  <a:cubicBezTo>
                    <a:pt x="71962" y="74051"/>
                    <a:pt x="75529" y="69134"/>
                    <a:pt x="80514" y="67488"/>
                  </a:cubicBezTo>
                  <a:cubicBezTo>
                    <a:pt x="81819" y="67056"/>
                    <a:pt x="83361" y="66841"/>
                    <a:pt x="85083" y="66841"/>
                  </a:cubicBezTo>
                  <a:cubicBezTo>
                    <a:pt x="102032" y="66841"/>
                    <a:pt x="136512" y="87651"/>
                    <a:pt x="136491" y="126758"/>
                  </a:cubicBezTo>
                  <a:cubicBezTo>
                    <a:pt x="136491" y="126995"/>
                    <a:pt x="136659" y="127105"/>
                    <a:pt x="136836" y="127105"/>
                  </a:cubicBezTo>
                  <a:cubicBezTo>
                    <a:pt x="137035" y="127105"/>
                    <a:pt x="137246" y="126967"/>
                    <a:pt x="137246" y="126713"/>
                  </a:cubicBezTo>
                  <a:cubicBezTo>
                    <a:pt x="137269" y="103206"/>
                    <a:pt x="124669" y="83975"/>
                    <a:pt x="106788" y="73502"/>
                  </a:cubicBezTo>
                  <a:cubicBezTo>
                    <a:pt x="98030" y="68371"/>
                    <a:pt x="90928" y="66399"/>
                    <a:pt x="85521" y="66399"/>
                  </a:cubicBezTo>
                  <a:cubicBezTo>
                    <a:pt x="75142" y="66399"/>
                    <a:pt x="71004" y="73664"/>
                    <a:pt x="73380" y="79813"/>
                  </a:cubicBezTo>
                  <a:cubicBezTo>
                    <a:pt x="74957" y="83883"/>
                    <a:pt x="78479" y="86879"/>
                    <a:pt x="81337" y="90034"/>
                  </a:cubicBezTo>
                  <a:cubicBezTo>
                    <a:pt x="94691" y="104738"/>
                    <a:pt x="87122" y="123260"/>
                    <a:pt x="72282" y="125318"/>
                  </a:cubicBezTo>
                  <a:cubicBezTo>
                    <a:pt x="71376" y="125443"/>
                    <a:pt x="70477" y="125503"/>
                    <a:pt x="69583" y="125503"/>
                  </a:cubicBezTo>
                  <a:cubicBezTo>
                    <a:pt x="60731" y="125503"/>
                    <a:pt x="52503" y="119644"/>
                    <a:pt x="45482" y="114182"/>
                  </a:cubicBezTo>
                  <a:cubicBezTo>
                    <a:pt x="21381" y="95431"/>
                    <a:pt x="20901" y="86742"/>
                    <a:pt x="8781" y="51458"/>
                  </a:cubicBezTo>
                  <a:cubicBezTo>
                    <a:pt x="6861" y="45856"/>
                    <a:pt x="4826" y="40231"/>
                    <a:pt x="4162" y="34331"/>
                  </a:cubicBezTo>
                  <a:cubicBezTo>
                    <a:pt x="2859" y="22967"/>
                    <a:pt x="7204" y="10779"/>
                    <a:pt x="2104" y="100"/>
                  </a:cubicBezTo>
                  <a:cubicBezTo>
                    <a:pt x="2069" y="30"/>
                    <a:pt x="2004" y="0"/>
                    <a:pt x="19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1"/>
            <p:cNvSpPr/>
            <p:nvPr/>
          </p:nvSpPr>
          <p:spPr>
            <a:xfrm>
              <a:off x="5060400" y="-2142475"/>
              <a:ext cx="3446400" cy="3282550"/>
            </a:xfrm>
            <a:custGeom>
              <a:avLst/>
              <a:gdLst/>
              <a:ahLst/>
              <a:cxnLst/>
              <a:rect l="l" t="t" r="r" b="b"/>
              <a:pathLst>
                <a:path w="137856" h="131302" extrusionOk="0">
                  <a:moveTo>
                    <a:pt x="214" y="0"/>
                  </a:moveTo>
                  <a:cubicBezTo>
                    <a:pt x="113" y="0"/>
                    <a:pt x="1" y="92"/>
                    <a:pt x="62" y="214"/>
                  </a:cubicBezTo>
                  <a:cubicBezTo>
                    <a:pt x="4063" y="8652"/>
                    <a:pt x="3286" y="16815"/>
                    <a:pt x="6099" y="32867"/>
                  </a:cubicBezTo>
                  <a:cubicBezTo>
                    <a:pt x="13309" y="74128"/>
                    <a:pt x="39232" y="125063"/>
                    <a:pt x="73456" y="125063"/>
                  </a:cubicBezTo>
                  <a:cubicBezTo>
                    <a:pt x="76027" y="125063"/>
                    <a:pt x="78646" y="124775"/>
                    <a:pt x="81307" y="124174"/>
                  </a:cubicBezTo>
                  <a:cubicBezTo>
                    <a:pt x="99897" y="119967"/>
                    <a:pt x="105568" y="100530"/>
                    <a:pt x="98457" y="89531"/>
                  </a:cubicBezTo>
                  <a:cubicBezTo>
                    <a:pt x="95027" y="84203"/>
                    <a:pt x="79592" y="72953"/>
                    <a:pt x="88487" y="69317"/>
                  </a:cubicBezTo>
                  <a:cubicBezTo>
                    <a:pt x="89574" y="68873"/>
                    <a:pt x="90824" y="68685"/>
                    <a:pt x="92148" y="68685"/>
                  </a:cubicBezTo>
                  <a:cubicBezTo>
                    <a:pt x="96003" y="68685"/>
                    <a:pt x="100498" y="70271"/>
                    <a:pt x="103510" y="71718"/>
                  </a:cubicBezTo>
                  <a:cubicBezTo>
                    <a:pt x="123839" y="81413"/>
                    <a:pt x="137421" y="111666"/>
                    <a:pt x="130630" y="130760"/>
                  </a:cubicBezTo>
                  <a:cubicBezTo>
                    <a:pt x="130510" y="131060"/>
                    <a:pt x="130765" y="131302"/>
                    <a:pt x="131000" y="131302"/>
                  </a:cubicBezTo>
                  <a:cubicBezTo>
                    <a:pt x="131122" y="131302"/>
                    <a:pt x="131238" y="131236"/>
                    <a:pt x="131293" y="131080"/>
                  </a:cubicBezTo>
                  <a:cubicBezTo>
                    <a:pt x="137856" y="112672"/>
                    <a:pt x="126788" y="88571"/>
                    <a:pt x="112542" y="76726"/>
                  </a:cubicBezTo>
                  <a:cubicBezTo>
                    <a:pt x="104919" y="70399"/>
                    <a:pt x="97641" y="67929"/>
                    <a:pt x="92492" y="67929"/>
                  </a:cubicBezTo>
                  <a:cubicBezTo>
                    <a:pt x="86566" y="67929"/>
                    <a:pt x="83458" y="71199"/>
                    <a:pt x="85880" y="75628"/>
                  </a:cubicBezTo>
                  <a:cubicBezTo>
                    <a:pt x="89173" y="81619"/>
                    <a:pt x="94638" y="85026"/>
                    <a:pt x="97679" y="89440"/>
                  </a:cubicBezTo>
                  <a:cubicBezTo>
                    <a:pt x="104013" y="98655"/>
                    <a:pt x="100377" y="112535"/>
                    <a:pt x="91139" y="119189"/>
                  </a:cubicBezTo>
                  <a:cubicBezTo>
                    <a:pt x="86967" y="122185"/>
                    <a:pt x="80944" y="124457"/>
                    <a:pt x="73848" y="124457"/>
                  </a:cubicBezTo>
                  <a:cubicBezTo>
                    <a:pt x="62585" y="124457"/>
                    <a:pt x="48621" y="118735"/>
                    <a:pt x="35070" y="101102"/>
                  </a:cubicBezTo>
                  <a:cubicBezTo>
                    <a:pt x="21488" y="83426"/>
                    <a:pt x="13004" y="62434"/>
                    <a:pt x="8134" y="40413"/>
                  </a:cubicBezTo>
                  <a:cubicBezTo>
                    <a:pt x="3355" y="18736"/>
                    <a:pt x="5070" y="9818"/>
                    <a:pt x="336" y="77"/>
                  </a:cubicBezTo>
                  <a:cubicBezTo>
                    <a:pt x="313" y="23"/>
                    <a:pt x="265" y="0"/>
                    <a:pt x="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1"/>
            <p:cNvSpPr/>
            <p:nvPr/>
          </p:nvSpPr>
          <p:spPr>
            <a:xfrm>
              <a:off x="4780800" y="-2013925"/>
              <a:ext cx="3574725" cy="3482375"/>
            </a:xfrm>
            <a:custGeom>
              <a:avLst/>
              <a:gdLst/>
              <a:ahLst/>
              <a:cxnLst/>
              <a:rect l="l" t="t" r="r" b="b"/>
              <a:pathLst>
                <a:path w="142989" h="139295" extrusionOk="0">
                  <a:moveTo>
                    <a:pt x="206" y="1"/>
                  </a:moveTo>
                  <a:cubicBezTo>
                    <a:pt x="94" y="1"/>
                    <a:pt x="0" y="153"/>
                    <a:pt x="110" y="263"/>
                  </a:cubicBezTo>
                  <a:cubicBezTo>
                    <a:pt x="7564" y="7466"/>
                    <a:pt x="8799" y="18830"/>
                    <a:pt x="12023" y="30790"/>
                  </a:cubicBezTo>
                  <a:cubicBezTo>
                    <a:pt x="18723" y="55760"/>
                    <a:pt x="29219" y="79267"/>
                    <a:pt x="38320" y="94199"/>
                  </a:cubicBezTo>
                  <a:cubicBezTo>
                    <a:pt x="51069" y="115162"/>
                    <a:pt x="67661" y="123450"/>
                    <a:pt x="82485" y="123450"/>
                  </a:cubicBezTo>
                  <a:cubicBezTo>
                    <a:pt x="85076" y="123450"/>
                    <a:pt x="87614" y="123197"/>
                    <a:pt x="90067" y="122714"/>
                  </a:cubicBezTo>
                  <a:cubicBezTo>
                    <a:pt x="112728" y="118255"/>
                    <a:pt x="121005" y="96600"/>
                    <a:pt x="112819" y="84138"/>
                  </a:cubicBezTo>
                  <a:cubicBezTo>
                    <a:pt x="110532" y="80639"/>
                    <a:pt x="107125" y="77826"/>
                    <a:pt x="104999" y="74236"/>
                  </a:cubicBezTo>
                  <a:cubicBezTo>
                    <a:pt x="102839" y="70568"/>
                    <a:pt x="104085" y="68405"/>
                    <a:pt x="106988" y="68405"/>
                  </a:cubicBezTo>
                  <a:cubicBezTo>
                    <a:pt x="113153" y="68405"/>
                    <a:pt x="126790" y="78158"/>
                    <a:pt x="131158" y="103963"/>
                  </a:cubicBezTo>
                  <a:cubicBezTo>
                    <a:pt x="134222" y="121959"/>
                    <a:pt x="132896" y="137417"/>
                    <a:pt x="142477" y="139292"/>
                  </a:cubicBezTo>
                  <a:cubicBezTo>
                    <a:pt x="142492" y="139294"/>
                    <a:pt x="142506" y="139294"/>
                    <a:pt x="142520" y="139294"/>
                  </a:cubicBezTo>
                  <a:cubicBezTo>
                    <a:pt x="142896" y="139294"/>
                    <a:pt x="142988" y="138717"/>
                    <a:pt x="142591" y="138629"/>
                  </a:cubicBezTo>
                  <a:cubicBezTo>
                    <a:pt x="128871" y="135953"/>
                    <a:pt x="140122" y="92758"/>
                    <a:pt x="116912" y="72590"/>
                  </a:cubicBezTo>
                  <a:cubicBezTo>
                    <a:pt x="112835" y="69046"/>
                    <a:pt x="109464" y="67708"/>
                    <a:pt x="107081" y="67708"/>
                  </a:cubicBezTo>
                  <a:cubicBezTo>
                    <a:pt x="103837" y="67708"/>
                    <a:pt x="102424" y="70187"/>
                    <a:pt x="103558" y="72956"/>
                  </a:cubicBezTo>
                  <a:cubicBezTo>
                    <a:pt x="106851" y="80913"/>
                    <a:pt x="117461" y="84206"/>
                    <a:pt x="114946" y="98795"/>
                  </a:cubicBezTo>
                  <a:cubicBezTo>
                    <a:pt x="112527" y="112896"/>
                    <a:pt x="98702" y="122876"/>
                    <a:pt x="82544" y="122876"/>
                  </a:cubicBezTo>
                  <a:cubicBezTo>
                    <a:pt x="77923" y="122876"/>
                    <a:pt x="73111" y="122059"/>
                    <a:pt x="68321" y="120290"/>
                  </a:cubicBezTo>
                  <a:cubicBezTo>
                    <a:pt x="51125" y="113956"/>
                    <a:pt x="41567" y="99824"/>
                    <a:pt x="33724" y="84801"/>
                  </a:cubicBezTo>
                  <a:cubicBezTo>
                    <a:pt x="7336" y="34334"/>
                    <a:pt x="12961" y="11833"/>
                    <a:pt x="293" y="34"/>
                  </a:cubicBezTo>
                  <a:cubicBezTo>
                    <a:pt x="265" y="11"/>
                    <a:pt x="235" y="1"/>
                    <a:pt x="2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ine 3">
            <a:extLst>
              <a:ext uri="{FF2B5EF4-FFF2-40B4-BE49-F238E27FC236}">
                <a16:creationId xmlns:a16="http://schemas.microsoft.com/office/drawing/2014/main" id="{4A0FE5F0-9936-824C-96CA-BED963A493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0924" y="1178316"/>
            <a:ext cx="6042098" cy="3251411"/>
          </a:xfrm>
          <a:prstGeom prst="rect">
            <a:avLst/>
          </a:prstGeom>
        </p:spPr>
      </p:pic>
      <p:sp>
        <p:nvSpPr>
          <p:cNvPr id="7" name="Google Shape;744;p70">
            <a:extLst>
              <a:ext uri="{FF2B5EF4-FFF2-40B4-BE49-F238E27FC236}">
                <a16:creationId xmlns:a16="http://schemas.microsoft.com/office/drawing/2014/main" id="{3E422879-54E2-4947-7A4B-C05056DBB5AD}"/>
              </a:ext>
            </a:extLst>
          </p:cNvPr>
          <p:cNvSpPr txBox="1">
            <a:spLocks/>
          </p:cNvSpPr>
          <p:nvPr/>
        </p:nvSpPr>
        <p:spPr>
          <a:xfrm>
            <a:off x="1438759" y="187749"/>
            <a:ext cx="7709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Alfa Slab One"/>
              <a:buNone/>
              <a:defRPr sz="2800" b="0" i="0" u="none" strike="noStrike" cap="none">
                <a:solidFill>
                  <a:schemeClr val="dk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ro-RO"/>
              <a:t>5. Componenta de înregistrare</a:t>
            </a:r>
            <a:endParaRPr lang="ro-RO" dirty="0"/>
          </a:p>
        </p:txBody>
      </p:sp>
      <p:sp>
        <p:nvSpPr>
          <p:cNvPr id="9" name="CasetăText 8">
            <a:extLst>
              <a:ext uri="{FF2B5EF4-FFF2-40B4-BE49-F238E27FC236}">
                <a16:creationId xmlns:a16="http://schemas.microsoft.com/office/drawing/2014/main" id="{0939FB43-ADCA-FB1E-34B9-9766DD28DE63}"/>
              </a:ext>
            </a:extLst>
          </p:cNvPr>
          <p:cNvSpPr txBox="1"/>
          <p:nvPr/>
        </p:nvSpPr>
        <p:spPr>
          <a:xfrm>
            <a:off x="1776045" y="4429727"/>
            <a:ext cx="6931855" cy="461665"/>
          </a:xfrm>
          <a:prstGeom prst="rect">
            <a:avLst/>
          </a:prstGeom>
          <a:noFill/>
        </p:spPr>
        <p:txBody>
          <a:bodyPr wrap="square">
            <a:spAutoFit/>
          </a:bodyPr>
          <a:lstStyle/>
          <a:p>
            <a:pPr algn="ctr"/>
            <a:r>
              <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2 – mesaje de eroare apărute la completarea formularului de înregistrare</a:t>
            </a:r>
          </a:p>
          <a:p>
            <a:pPr algn="ctr"/>
            <a:r>
              <a:rPr lang="ro-RO" sz="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72"/>
          <p:cNvSpPr txBox="1">
            <a:spLocks noGrp="1"/>
          </p:cNvSpPr>
          <p:nvPr>
            <p:ph type="title"/>
          </p:nvPr>
        </p:nvSpPr>
        <p:spPr>
          <a:xfrm>
            <a:off x="-864000" y="354149"/>
            <a:ext cx="8683200" cy="806643"/>
          </a:xfrm>
          <a:prstGeom prst="rect">
            <a:avLst/>
          </a:prstGeom>
        </p:spPr>
        <p:txBody>
          <a:bodyPr spcFirstLastPara="1" wrap="square" lIns="91425" tIns="91425" rIns="91425" bIns="91425" anchor="ctr" anchorCtr="0">
            <a:noAutofit/>
          </a:bodyPr>
          <a:lstStyle/>
          <a:p>
            <a:pPr lvl="0"/>
            <a:r>
              <a:rPr lang="ro-RO" sz="2800" b="1" cap="small" dirty="0"/>
              <a:t>6. </a:t>
            </a:r>
            <a:r>
              <a:rPr lang="en-US" sz="2800" b="1" cap="small" dirty="0" err="1"/>
              <a:t>Salvarea</a:t>
            </a:r>
            <a:r>
              <a:rPr lang="en-US" sz="2800" b="1" cap="small" dirty="0"/>
              <a:t> </a:t>
            </a:r>
            <a:r>
              <a:rPr lang="en-US" sz="2800" b="1" cap="small" dirty="0" err="1"/>
              <a:t>datelor</a:t>
            </a:r>
            <a:r>
              <a:rPr lang="en-US" sz="2800" b="1" cap="small" dirty="0"/>
              <a:t> </a:t>
            </a:r>
            <a:r>
              <a:rPr lang="en-US" sz="2800" b="1" cap="small" dirty="0" err="1"/>
              <a:t>utilizatorilor</a:t>
            </a:r>
            <a:endParaRPr lang="ro-RO" sz="2800" b="1" cap="small" dirty="0"/>
          </a:p>
        </p:txBody>
      </p:sp>
      <p:sp>
        <p:nvSpPr>
          <p:cNvPr id="6" name="CasetăText 5">
            <a:extLst>
              <a:ext uri="{FF2B5EF4-FFF2-40B4-BE49-F238E27FC236}">
                <a16:creationId xmlns:a16="http://schemas.microsoft.com/office/drawing/2014/main" id="{66CF619B-181F-F145-103D-6BE72C43D3B5}"/>
              </a:ext>
            </a:extLst>
          </p:cNvPr>
          <p:cNvSpPr txBox="1"/>
          <p:nvPr/>
        </p:nvSpPr>
        <p:spPr>
          <a:xfrm>
            <a:off x="126000" y="1279088"/>
            <a:ext cx="8892000" cy="1292662"/>
          </a:xfrm>
          <a:prstGeom prst="rect">
            <a:avLst/>
          </a:prstGeom>
          <a:noFill/>
        </p:spPr>
        <p:txBody>
          <a:bodyPr wrap="square" rtlCol="0">
            <a:spAutoFit/>
          </a:bodyPr>
          <a:lstStyle/>
          <a:p>
            <a:r>
              <a:rPr lang="ro-RO" sz="1600" dirty="0">
                <a:effectLst/>
                <a:latin typeface="Open Sans" panose="020B0606030504020204" pitchFamily="34" charset="0"/>
                <a:ea typeface="Open Sans" panose="020B0606030504020204" pitchFamily="34" charset="0"/>
                <a:cs typeface="Open Sans" panose="020B0606030504020204" pitchFamily="34" charset="0"/>
              </a:rPr>
              <a:t>În cadrul aplicației, datele utilizatorilor sunt stocate prin intermediul fișierului </a:t>
            </a:r>
            <a:r>
              <a:rPr lang="ro-RO" sz="1600" b="1"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db.json</a:t>
            </a:r>
            <a:r>
              <a:rPr lang="ro-RO" sz="1600" dirty="0">
                <a:effectLst/>
                <a:latin typeface="Open Sans" panose="020B0606030504020204" pitchFamily="34" charset="0"/>
                <a:ea typeface="Open Sans" panose="020B0606030504020204" pitchFamily="34" charset="0"/>
                <a:cs typeface="Open Sans" panose="020B0606030504020204" pitchFamily="34" charset="0"/>
              </a:rPr>
              <a:t>. Acest fișier servește drept o simulare a unei baze de date și conține informații structurate despre utilizatori în format JSON. Structura datelor salvate în </a:t>
            </a:r>
            <a:r>
              <a:rPr lang="ro-RO" sz="1600" dirty="0" err="1">
                <a:effectLst/>
                <a:latin typeface="Open Sans" panose="020B0606030504020204" pitchFamily="34" charset="0"/>
                <a:ea typeface="Open Sans" panose="020B0606030504020204" pitchFamily="34" charset="0"/>
                <a:cs typeface="Open Sans" panose="020B0606030504020204" pitchFamily="34" charset="0"/>
              </a:rPr>
              <a:t>db.json</a:t>
            </a:r>
            <a:r>
              <a:rPr lang="ro-RO" sz="1600" dirty="0">
                <a:effectLst/>
                <a:latin typeface="Open Sans" panose="020B0606030504020204" pitchFamily="34" charset="0"/>
                <a:ea typeface="Open Sans" panose="020B0606030504020204" pitchFamily="34" charset="0"/>
                <a:cs typeface="Open Sans" panose="020B0606030504020204" pitchFamily="34" charset="0"/>
              </a:rPr>
              <a:t>, precum și vizibilitatea lor pe </a:t>
            </a:r>
            <a:r>
              <a:rPr lang="ro-RO" sz="1600" dirty="0" err="1">
                <a:effectLst/>
                <a:latin typeface="Open Sans" panose="020B0606030504020204" pitchFamily="34" charset="0"/>
                <a:ea typeface="Open Sans" panose="020B0606030504020204" pitchFamily="34" charset="0"/>
                <a:cs typeface="Open Sans" panose="020B0606030504020204" pitchFamily="34" charset="0"/>
              </a:rPr>
              <a:t>localhost</a:t>
            </a:r>
            <a:r>
              <a:rPr lang="ro-RO" sz="1600" dirty="0">
                <a:effectLst/>
                <a:latin typeface="Open Sans" panose="020B0606030504020204" pitchFamily="34" charset="0"/>
                <a:ea typeface="Open Sans" panose="020B0606030504020204" pitchFamily="34" charset="0"/>
                <a:cs typeface="Open Sans" panose="020B0606030504020204" pitchFamily="34" charset="0"/>
              </a:rPr>
              <a:t>, portul 3000, se poate observa mai jos:</a:t>
            </a:r>
          </a:p>
          <a:p>
            <a:endParaRPr lang="ro-RO" dirty="0"/>
          </a:p>
        </p:txBody>
      </p:sp>
      <p:pic>
        <p:nvPicPr>
          <p:cNvPr id="7" name="Imagine 6" descr="O imagine care conține text, captură de ecran, software, Font&#10;&#10;Descriere generată automat">
            <a:extLst>
              <a:ext uri="{FF2B5EF4-FFF2-40B4-BE49-F238E27FC236}">
                <a16:creationId xmlns:a16="http://schemas.microsoft.com/office/drawing/2014/main" id="{007DC39E-753E-1367-C413-0D33C2442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568" y="2340536"/>
            <a:ext cx="2420664" cy="2304815"/>
          </a:xfrm>
          <a:prstGeom prst="rect">
            <a:avLst/>
          </a:prstGeom>
        </p:spPr>
      </p:pic>
      <p:pic>
        <p:nvPicPr>
          <p:cNvPr id="8" name="Imagine 7">
            <a:extLst>
              <a:ext uri="{FF2B5EF4-FFF2-40B4-BE49-F238E27FC236}">
                <a16:creationId xmlns:a16="http://schemas.microsoft.com/office/drawing/2014/main" id="{492C7421-1D9C-FD2F-A0F6-CFAE819656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718" y="2340536"/>
            <a:ext cx="2164082" cy="2311902"/>
          </a:xfrm>
          <a:prstGeom prst="rect">
            <a:avLst/>
          </a:prstGeom>
        </p:spPr>
      </p:pic>
      <p:sp>
        <p:nvSpPr>
          <p:cNvPr id="10" name="CasetăText 9">
            <a:extLst>
              <a:ext uri="{FF2B5EF4-FFF2-40B4-BE49-F238E27FC236}">
                <a16:creationId xmlns:a16="http://schemas.microsoft.com/office/drawing/2014/main" id="{088798CE-5328-3E19-E556-42C2E502512A}"/>
              </a:ext>
            </a:extLst>
          </p:cNvPr>
          <p:cNvSpPr txBox="1"/>
          <p:nvPr/>
        </p:nvSpPr>
        <p:spPr>
          <a:xfrm>
            <a:off x="1760400" y="4689892"/>
            <a:ext cx="3168483" cy="469359"/>
          </a:xfrm>
          <a:prstGeom prst="rect">
            <a:avLst/>
          </a:prstGeom>
          <a:noFill/>
        </p:spPr>
        <p:txBody>
          <a:bodyPr wrap="square">
            <a:spAutoFit/>
          </a:bodyPr>
          <a:lstStyle/>
          <a:p>
            <a:r>
              <a:rPr lang="fr-FR" sz="105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a:t>
            </a:r>
            <a:r>
              <a:rPr lang="ro-RO" sz="105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3</a:t>
            </a:r>
            <a:r>
              <a:rPr lang="fr-FR" sz="105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a:t>
            </a:r>
            <a:r>
              <a:rPr lang="fr-FR" sz="105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datele</a:t>
            </a:r>
            <a:r>
              <a:rPr lang="fr-FR" sz="105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fr-FR" sz="105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utilizatorilor</a:t>
            </a:r>
            <a:r>
              <a:rPr lang="fr-FR" sz="105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fr-FR" sz="105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salvate</a:t>
            </a:r>
            <a:r>
              <a:rPr lang="fr-FR" sz="105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endParaRPr lang="ro-RO" sz="105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fr-FR" sz="105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în</a:t>
            </a:r>
            <a:r>
              <a:rPr lang="fr-FR" sz="105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fr-FR" sz="105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db.json</a:t>
            </a:r>
            <a:r>
              <a:rPr lang="fr-FR" sz="1400" dirty="0">
                <a:solidFill>
                  <a:srgbClr val="595959"/>
                </a:solidFill>
                <a:effectLst/>
                <a:latin typeface="UT Sans"/>
                <a:ea typeface="Times New Roman" panose="02020603050405020304" pitchFamily="18" charset="0"/>
                <a:cs typeface="Times New Roman" panose="02020603050405020304" pitchFamily="18" charset="0"/>
              </a:rPr>
              <a:t>	</a:t>
            </a:r>
            <a:endParaRPr lang="ro-RO" dirty="0"/>
          </a:p>
        </p:txBody>
      </p:sp>
      <p:sp>
        <p:nvSpPr>
          <p:cNvPr id="12" name="CasetăText 11">
            <a:extLst>
              <a:ext uri="{FF2B5EF4-FFF2-40B4-BE49-F238E27FC236}">
                <a16:creationId xmlns:a16="http://schemas.microsoft.com/office/drawing/2014/main" id="{756F0403-B058-0BA7-36A1-2C19811D4B29}"/>
              </a:ext>
            </a:extLst>
          </p:cNvPr>
          <p:cNvSpPr txBox="1"/>
          <p:nvPr/>
        </p:nvSpPr>
        <p:spPr>
          <a:xfrm>
            <a:off x="4572000" y="4689892"/>
            <a:ext cx="3065632" cy="430887"/>
          </a:xfrm>
          <a:prstGeom prst="rect">
            <a:avLst/>
          </a:prstGeom>
          <a:noFill/>
        </p:spPr>
        <p:txBody>
          <a:bodyPr wrap="square">
            <a:spAutoFit/>
          </a:bodyPr>
          <a:lstStyle/>
          <a:p>
            <a:r>
              <a:rPr lang="fr-FR"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Figura </a:t>
            </a:r>
            <a:r>
              <a:rPr lang="ro-RO"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4</a:t>
            </a:r>
            <a:r>
              <a:rPr lang="fr-FR"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a:t>
            </a:r>
            <a:r>
              <a:rPr lang="fr-FR" sz="1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datele</a:t>
            </a:r>
            <a:r>
              <a:rPr lang="fr-FR"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fr-FR" sz="1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utilizatorilor</a:t>
            </a:r>
            <a:r>
              <a:rPr lang="fr-FR"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fr-FR" sz="1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văzute</a:t>
            </a:r>
            <a:r>
              <a:rPr lang="fr-FR"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fr-FR" sz="1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a:t>
            </a:r>
            <a:r>
              <a:rPr lang="fr-FR"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fr-FR" sz="1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portul</a:t>
            </a:r>
            <a:r>
              <a:rPr lang="fr-FR" sz="1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3000</a:t>
            </a:r>
            <a:endParaRPr lang="ro-RO"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0"/>
                                        </p:tgtEl>
                                        <p:attrNameLst>
                                          <p:attrName>style.visibility</p:attrName>
                                        </p:attrNameLst>
                                      </p:cBhvr>
                                      <p:to>
                                        <p:strVal val="visible"/>
                                      </p:to>
                                    </p:set>
                                    <p:animEffect transition="in" filter="fade">
                                      <p:cBhvr>
                                        <p:cTn id="7" dur="1000"/>
                                        <p:tgtEl>
                                          <p:spTgt spid="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orkshop for Everyone XL by Slidesgo">
  <a:themeElements>
    <a:clrScheme name="Simple Light">
      <a:dk1>
        <a:srgbClr val="333333"/>
      </a:dk1>
      <a:lt1>
        <a:srgbClr val="FFFDFD"/>
      </a:lt1>
      <a:dk2>
        <a:srgbClr val="FB6B12"/>
      </a:dk2>
      <a:lt2>
        <a:srgbClr val="ED935B"/>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1358</Words>
  <Application>Microsoft Office PowerPoint</Application>
  <PresentationFormat>Expunere pe ecran (16:9)</PresentationFormat>
  <Paragraphs>99</Paragraphs>
  <Slides>23</Slides>
  <Notes>23</Notes>
  <HiddenSlides>0</HiddenSlides>
  <MMClips>0</MMClips>
  <ScaleCrop>false</ScaleCrop>
  <HeadingPairs>
    <vt:vector size="6" baseType="variant">
      <vt:variant>
        <vt:lpstr>Fonturi utilizate</vt:lpstr>
      </vt:variant>
      <vt:variant>
        <vt:i4>9</vt:i4>
      </vt:variant>
      <vt:variant>
        <vt:lpstr>Temă</vt:lpstr>
      </vt:variant>
      <vt:variant>
        <vt:i4>1</vt:i4>
      </vt:variant>
      <vt:variant>
        <vt:lpstr>Titluri diapozitive</vt:lpstr>
      </vt:variant>
      <vt:variant>
        <vt:i4>23</vt:i4>
      </vt:variant>
    </vt:vector>
  </HeadingPairs>
  <TitlesOfParts>
    <vt:vector size="33" baseType="lpstr">
      <vt:lpstr>Palanquin Dark</vt:lpstr>
      <vt:lpstr>Amasis MT Pro</vt:lpstr>
      <vt:lpstr>Symbol</vt:lpstr>
      <vt:lpstr>UT Sans</vt:lpstr>
      <vt:lpstr>Fira Sans Condensed Medium</vt:lpstr>
      <vt:lpstr>Alfa Slab One</vt:lpstr>
      <vt:lpstr>Open Sans</vt:lpstr>
      <vt:lpstr>Arial</vt:lpstr>
      <vt:lpstr>Wingdings</vt:lpstr>
      <vt:lpstr>Workshop for Everyone XL by Slidesgo</vt:lpstr>
      <vt:lpstr>Proiectare Interfeţe Utilizator    Proiect ANGULAR  BIBLIOTECĂ VIRTUALĂ</vt:lpstr>
      <vt:lpstr>CUPRINS:</vt:lpstr>
      <vt:lpstr>1. Tema proiectului</vt:lpstr>
      <vt:lpstr>2. Descrierea proiectului</vt:lpstr>
      <vt:lpstr>3. Tehnologii și instrumente utilizate</vt:lpstr>
      <vt:lpstr>4. Structura aplicației</vt:lpstr>
      <vt:lpstr>5. Componenta de înregistrare</vt:lpstr>
      <vt:lpstr>Prezentare PowerPoint</vt:lpstr>
      <vt:lpstr>6. Salvarea datelor utilizatorilor</vt:lpstr>
      <vt:lpstr>7. componenta de autentificare </vt:lpstr>
      <vt:lpstr>Prezentare PowerPoint</vt:lpstr>
      <vt:lpstr>8. PAGINA PRINCIPALĂ</vt:lpstr>
      <vt:lpstr>9. COMPONENTA DE ADĂUGARE A CĂRȚILOR</vt:lpstr>
      <vt:lpstr>9. COMPONENTA DE ADĂUGARE A CĂRȚILOR</vt:lpstr>
      <vt:lpstr>9. COMPONENTA DE ADĂUGARE A CĂRȚILOR</vt:lpstr>
      <vt:lpstr>Prezentare PowerPoint</vt:lpstr>
      <vt:lpstr>Prezentare PowerPoint</vt:lpstr>
      <vt:lpstr>Prezentare PowerPoint</vt:lpstr>
      <vt:lpstr>Prezentare PowerPoint</vt:lpstr>
      <vt:lpstr>Prezentare PowerPoint</vt:lpstr>
      <vt:lpstr>13. DIRECȚII DE DEZVOLTARE ÎN VIITOR</vt:lpstr>
      <vt:lpstr>14. BIBLIOGRAFIE</vt:lpstr>
      <vt:lpstr>Vă mulțumesc!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Proiectare Interfeţe Utilizator    Proiect ANGULAR  BIBLIOTECĂ VIRTUALĂ</dc:title>
  <cp:lastModifiedBy>Denisa Camelia Chelaru</cp:lastModifiedBy>
  <cp:revision>16</cp:revision>
  <dcterms:modified xsi:type="dcterms:W3CDTF">2024-01-08T20:00:27Z</dcterms:modified>
</cp:coreProperties>
</file>